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05" r:id="rId2"/>
    <p:sldId id="446" r:id="rId3"/>
    <p:sldId id="256" r:id="rId4"/>
    <p:sldId id="447" r:id="rId5"/>
    <p:sldId id="275" r:id="rId6"/>
    <p:sldId id="301" r:id="rId7"/>
    <p:sldId id="284" r:id="rId8"/>
    <p:sldId id="285" r:id="rId9"/>
    <p:sldId id="286" r:id="rId10"/>
    <p:sldId id="294" r:id="rId11"/>
    <p:sldId id="295" r:id="rId12"/>
    <p:sldId id="266" r:id="rId13"/>
    <p:sldId id="297" r:id="rId14"/>
    <p:sldId id="300" r:id="rId15"/>
    <p:sldId id="298" r:id="rId16"/>
    <p:sldId id="299" r:id="rId17"/>
    <p:sldId id="449" r:id="rId18"/>
    <p:sldId id="472" r:id="rId19"/>
    <p:sldId id="473" r:id="rId20"/>
    <p:sldId id="474" r:id="rId21"/>
    <p:sldId id="451" r:id="rId22"/>
    <p:sldId id="452" r:id="rId23"/>
    <p:sldId id="453" r:id="rId24"/>
    <p:sldId id="454" r:id="rId25"/>
    <p:sldId id="456" r:id="rId26"/>
    <p:sldId id="265" r:id="rId27"/>
    <p:sldId id="262" r:id="rId28"/>
    <p:sldId id="458" r:id="rId29"/>
    <p:sldId id="457" r:id="rId30"/>
    <p:sldId id="460" r:id="rId31"/>
    <p:sldId id="462" r:id="rId32"/>
    <p:sldId id="464" r:id="rId33"/>
    <p:sldId id="467" r:id="rId34"/>
    <p:sldId id="455" r:id="rId35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11.3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0 959,'563'34,"-92"-2,1086 59,-968-55,25 1,-58-25,-1-48,-172-11,196-34,-326 40,249 4,-337 32,245-40,97-25,-225 36,100-28,197-22,-376 70,-80 8,-1-6,129-29,-181 24,719-142,-493 139,-137 13,330-14,-176 27,-80 2,-115-9,208-28,-95-7,426-12,-600 48,0-3,88-16,-38 0,183-41,-233 41,78-37,-78 31,64-20,-102 40,0 1,0 1,0 1,0 1,0 1,0 0,0 1,21 4,22 8,68 21,12 4,-115-33,0-1,1-2,-1-1,0-1,1-1,-1-1,29-7,4 1,-31 4,1-1,32-10,-40 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59.1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0 677,'18'28,"1"-1,2 0,0-2,2 0,49 42,-45-43,56 52,184 128,-230-180,1-2,2-1,0-1,1-3,0-1,2-3,0-1,46 7,-59-17,0-1,0-2,-1 0,1-2,0-2,-1 0,0-2,0-1,30-13,35-20,112-63,-201 101,103-56,751-363,-65 159,-259 94,-15-36,-462 181,-40 18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24.4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1,'178'-1,"282"5,-325 4,187 34,226 60,195 37,-389-72,208 46,-41 7,479 126,-899-220,157 19,105-13,-146-15,586 95,-611-81,-36-8,152 28,-283-47,0-1,1 0,-1-2,1-2,42-4,120-35,-11 3,-134 33,-24 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28.5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1565,'30'-1,"0"-2,0 0,56-16,84-36,-106 33,247-103,65-21,-219 104,-77 23,98-38,396-119,-297 101,228-49,-193 53,128-25,-283 72,-105 19,72-18,434-85,-48 11,-192 30,-23 6,-198 32,28-5,-48 29,-66 5,0 0,0 0,0-1,-1 0,1-1,-1 0,1-1,-1 0,0 0,15-8,39-31,-50 33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0.44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1,'890'34,"-611"-5,320 75,431 97,7-42,-212-91,-748-64,49 1,1-5,134-19,204-53,-307 49,-95 16,-1-3,0-2,90-31,-115 29,46-16,-2-4,137-79,-45 8,-165 98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2.50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1282,'37'-1,"-1"-2,-1-2,53-12,103-40,-54 14,432-82,116-35,446-193,-407 159,-420 119,136-3,-211 43,-186 27,522-71,-459 67,-55 5,68-1,-56 7,96-14,-112 11,77 2,-80 3,-34-1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4.0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0,'1647'67,"-987"-28,213 17,58-35,-612-24,-183-3,134-23,-137 11,143 1,-257 16,0-1,0-1,0 0,-1-1,29-11,-27 9,3 1,0 1,0 1,0 1,32 1,27-2,-14-3,74-10,-117 11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5.6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0 301,'11'-1,"-1"0,0-1,0 0,0-1,14-5,25-7,397-62,473-21,245 79,-741 41,-24 0,175-18,365 17,-788-11,652 25,-753-36,0-2,54-10,-78 8,0-1,-1-2,1-1,-2 0,40-23,1-8,-37 22,48-24,-71 40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7.1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0,'28'2,"-1"2,0 0,0 2,34 12,4 0,1047 200,16-125,-143-109,-850 12,543 20,-559-5,0-5,0-6,180-21,-243 12,1 4,68 1,-105 4,0 2,-1 0,1 1,-1 1,1 1,-1 1,-1 1,1 0,33 20,-39-21,1 0,-1 0,1-2,-1 0,1 0,1-1,16 1,-9-1,-1 1,23 8,19 7,130 24,-184-42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8.5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0 440,'11'-1,"0"0,0-1,-1 0,20-7,12-3,666-119,835-45,-366 148,-404 22,-134-17,818-13,-828 37,-594-8,-32 6,0 0,0 0,1 0,-1 0,1 0,-1 1,1-1,-1 1,1 0,-1 0,1 1,-1-1,1 1,-1-1,1 1,4 2,-1 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39.7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1,'333'-1,"505"5,-3 41,627 114,-846-63,67 8,179 34,-427-23,-265-64,-123-41,-29-8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57.2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2554,'8'-2,"1"1,-1-1,1 0,-1-1,0 0,0 0,0-1,9-6,18-7,13 1,1 2,72-11,-25 5,-11 0,503-90,-368 86,251-59,-255 23,-115 30,2 3,128-14,308-9,-92-19,-290 41,882-180,-390 99,-572 102,275-39,-216 24,62-15,198-45,-276 61,-59 11,-18 3,1-2,-1-1,57-22,-65 19,-1 2,2 1,45-6,113-6,-137 17,655-31,3 41,-426 8,202-3,-382-21,43-2,17 16,190-5,-317-3,0-1,58-18,5-1,630-179,-273 64,-68 30,345-88,-203 109,4-1,-335 48,2 9,302-9,465 12,-806 15,279-62,-407 68,27 2,-55 6,-1 1,1-2,0 1,0-2,-1 1,1-2,-1 1,19-10,-21 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5:01.3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1 925,'11'2,"0"-1,0 2,0-1,0 2,0-1,-1 2,0-1,0 1,17 12,-3-4,324 190,230 117,-575-319,21 11,0-2,42 12,-59-20,0-1,0 0,0 0,0 0,0-1,0 0,0 0,0-1,0 0,0 0,0 0,-1-1,1 0,0-1,6-2,33-25,-2-1,-1-2,60-59,-47 41,368-314,-296 266,207-123,-103 96,6 9,264-88,-335 147,122-45,-287 102,1-1,0 1,-1 0,1 0,0 0,0 0,0 1,0-1,-1 1,1 0,0-1,4 2,2 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00.5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2794 453,'-2'-5,"0"0,-1 0,1 1,-1-1,0 1,0 0,0 0,-1 0,1 0,-1 1,0-1,0 1,-8-5,-6-7,-19-22,-1 2,-2 2,-1 1,-2 2,0 3,-89-43,80 49,0 1,-1 3,-1 3,0 1,-1 3,0 3,-91-2,22 9,-122 3,51 19,149-16,-74 22,20-3,54-13,0 2,1 2,-44 23,-16 6,69-28,1 1,1 1,1 2,-36 29,-27 18,73-49,0 1,1 1,1 1,1 1,1 1,-24 39,31-45,-21 31,3 3,1 0,-36 97,60-131,0 0,0 0,2 0,0 0,2 1,0-1,0 1,2-1,1 1,0-1,1 1,1-1,0 0,2-1,0 1,1-1,0 0,2-1,16 26,87 131,-58-85,66 80,-79-118,2-1,74 61,-91-89,0-1,1-2,1 0,1-2,0-1,56 19,-45-21,184 52,-181-55,0-3,0-1,60 0,-67-5,0-1,0-2,0-2,0-1,64-19,-7-11,-1-5,134-78,158-130,-177 110,-203 136,15-11,0 0,28-24,-42 31,0 1,0-1,-1 1,1-1,-1-1,0 1,-1-1,0 1,0-1,0 0,-1 0,2-9,6-46,-4-1,-2 0,-3 0,-2 0,-4 0,-2 0,-3 0,-22-74,26 104,0-1,3 0,0-47,2 38,-9-59,-3 16,8 72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06.5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1 539,'0'-1,"0"0,1 0,-1 0,0 0,1 0,-1 1,1-1,0 0,-1 0,1 1,0-1,-1 0,1 1,0-1,0 1,-1-1,1 1,0-1,0 1,0 0,0-1,0 1,0 0,0 0,0 0,1-1,32-3,-30 4,390-5,-217 7,207 16,-144-9,-149-9,179 25,-148-7,215 4,-252-16,97 20,62 5,158-22,-17-2,303-15,-463 2,34-2,-197 3,-1-2,71-19,-64 7,0 4,2 2,-1 4,104-2,236-2,-347 10,-51 2,755-26,-394 10,-75-23,-230 29,-10 3,62-19,-92 19,0 1,47-6,-64 12,0 1,0 0,0 1,0 0,0 0,-1 1,1 1,0-1,-1 2,0-1,10 6,-12-7,1 0,0 0,-1-1,1 1,0-2,0 1,0-1,0 0,0-1,0 0,10-3,6 1,288-39,89-9,50 28,703 52,-116 39,-705-55,129 12,-119 29,-166-23,229 11,-260-43,1-5,-2-7,189-41,-244 39,1 5,110 2,12 0,30-33,-42 5,919-154,-1038 175,91-22,-169 36,28-8,0-1,0-1,51-28,-67 31,-1 0,2 1,-1 1,1 0,0 1,0 1,0 1,28-2,-25 7,-1 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08.6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0 249,'1'-1,"1"-1,-1 1,1 0,-1 0,1 0,-1 0,1 0,-1 0,1 1,0-1,-1 1,1-1,0 1,0-1,-1 1,1 0,0 0,2 0,0-1,393-73,-331 60,-47 10,-1-2,24-10,-26 9,0 1,0 1,27-6,316-50,-311 53,8-1,0 2,61 1,-95 6,-4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17.1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0,'40'14,"-12"-3,444 80,-87-22,137 22,-400-75,210 37,-112-14,33 8,270 89,183 43,13-55,-400-88,751 50,-648-69,-1 18,423 92,-326-65,-335-45,105 11,-149-6,-103-19,1-1,-1-2,1-2,43-7,-5 2,411-47,-18-38,-366 63,-1-5,143-69,-194 75,51-37,14-9,-30 24,-22 12,2 2,79-30,476-147,-509 178,2 4,1 6,126-11,-179 29,-39 6,1-2,-1 0,0-1,0-1,23-9,-28 8,0 2,1 0,0 1,-1 0,1 2,29 0,-24 2,1-2,-1-1,33-7,8-3,0 2,1 4,80 1,19-1,687-29,-676 37,240-7,-45-40,225 27,-457 18,-112-1,-1-1,29-7,-44 7,14-2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19.2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1 133,'0'-1,"1"-1,-1 1,1 0,-1 0,1 0,0 0,-1 0,1 0,0 0,0 0,0 1,0-1,-1 0,1 0,0 1,1-1,-1 0,0 1,0-1,0 1,2-1,27-9,2 3,1 2,1 2,36 0,-5 0,899-75,-953 77,-7 0,0 0,-1 0,1 1,0 0,0 0,0 0,-1 0,1 0,0 1,0 0,0 0,-1 0,1 0,0 0,3 3,2 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23.5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1,'42'2,"0"2,0 3,50 12,15 4,902 184,-806-151,217 94,88 26,-185-75,130 34,-175-57,64 14,-300-86,0-2,78-2,36 2,192 53,-208-36,-78-11,120 7,323 19,-291-13,306-14,-304-12,112-8,-21-1,-104 11,442 4,-422 19,26 1,334-51,-582 28,108-5,128 10,112 26,-173-13,-90-8,-25-3,63 0,441 2,872 125,-997-59,455 138,-755-174,3-6,221 22,-249-41,181 46,102 59,-348-105,0-1,0-3,89 6,155-11,-193-6,-65-2,0-1,0-2,-1-2,1-1,39-16,78-19,-100 33,-1-2,-1-2,0-3,-2-2,84-46,42-21,2-2,-147 71,0 3,1 0,41-13,-63 25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31.8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1341,'11'-1,"1"-1,-1 0,0-1,14-5,8-1,652-112,-268 57,951-133,7 72,-1078 104,1189-111,-1091 68,-28 4,-260 47,157 2,-206 13,-12 0,1-1,-1-2,1-2,-1-3,46-10,-29-1,-42 13,0-1,0-2,0 0,-1-1,0 0,0-2,29-19,-2-3,2 2,1 2,1 3,1 1,1 3,98-25,344-42,345 17,7 53,-328 9,1323 10,-987 61,65 3,137-19,-945-38,158 32,27 3,-228-37,174 8,-223-14,-1 2,32 7,-30-5,-1 0,26 0,-27-4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40.6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19363 2907,'-45'-3,"0"-1,-74-19,22 4,-375-23,-7 39,283 4,-875 15,682-8,-641 41,206-6,-414 45,748-46,-741 29,-119-25,1201-37,-547 20,522-31,-343-48,475 43,-1-2,0 2,-1 2,1 2,-59 4,-286 54,199-24,-2610 472,2538-446,-315 53,522-104,-1-2,1-3,0-2,-1-3,1-2,1-2,-1-3,-86-28,-160-57,-305-116,71-3,445 176,-161-96,60 27,178 102,-209-115,171 90,1-2,-56-50,-261-269,120 71,119 128,38 33,69 89,-2 1,-1 0,-1 2,-35-32,20 24,-43-50,-21-20,99 103,0-1,0 0,0 0,1-1,0 1,-1-1,2 1,-1-1,0 0,1 0,0 0,-2-6,4 8,0 1,-1-1,1 0,0 1,0-1,1 1,-1-1,0 1,1 0,0-1,-1 1,1-1,0 1,0 0,1-1,-1 1,0 0,1 0,-1 0,1 0,-1 0,1 1,0-1,0 0,0 1,0-1,0 1,4-2,24-12,1 2,0 1,60-15,-34 10,555-127,14 43,-509 84,2042-165,15 167,-1320 18,-388-4,763 11,-270 84,-10 66,-398-62,-163-42,2-18,1-16,493-37,-83-80,-528 38,-71 12,50 0,-151 24,-1-4,140-54,-94 28,1790-494,-1679 486,333-69,4 50,-578 77,17-1,0 1,52 5,-82-4,1 2,-1-1,0 0,0 0,0 1,-1 0,1 0,0 0,-1 0,1 0,-1 0,1 0,-1 1,0-1,2 5,31 51,-17-27,41 67,-5 3,69 176,-82-185,73 117,8 14,-103-182,-2 0,-2 1,17 73,3 37,-15-73,18 148,-32 286,-11-447,-3-1,-4 0,-2 0,-23 65,31-112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3.59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1332,'6'-1,"0"1,0-1,-1-1,1 1,0-1,0 0,-1 0,0-1,1 0,-1 1,0-2,0 1,0-1,-1 0,1 0,5-6,8-11,-1-1,20-31,-17 22,28-39,305-401,37 71,-358 369,2 3,2 0,0 2,2 2,50-25,-48 23,-36 22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4.51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1085,'8'0,"-1"-1,0 0,0-1,1 0,-1 0,0 0,0-1,-1 0,1 0,-1-1,1 0,-1 0,0 0,8-9,8-8,0-2,21-30,-16 20,148-179,347-388,-490 570,-22 22,0-1,-1 0,13-17,-14 13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5:03.2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1482,'6'1,"0"1,0 0,-1 0,1 0,0 0,-1 1,1 0,5 4,11 5,75 35,1-4,177 52,-251-90,0-1,0-1,1-1,-1-1,1-2,-1 0,26-5,-12-1,-1-2,0-2,66-28,-10-8,-2-4,113-85,36-33,264-180,23 39,-236 167,6 13,514-152,-783 271,-25 9,1 0,1 0,-1 0,0 0,0 1,1 0,-1-1,0 2,1-1,-1 0,1 1,4 0,-8 1,-1-1,1 1,0-1,-1 1,1-1,-1 1,1-1,-1 1,0 0,1-1,-1 1,0-1,1 1,-1 0,0 0,0-1,1 1,-1 0,0-1,0 1,0 0,0 0,0-1,0 1,0 0,0 0,-1-1,1 1,0 1,-4 12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6.02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1180,'0'2,"1"-1,0 1,0 0,-1-1,1 1,0 0,0-1,1 1,-1-1,0 0,0 1,1-1,-1 0,1 0,-1 0,1 0,1 1,35 20,-29-18,8 4,1-1,0-1,0 0,1-1,-1-2,1 1,0-2,0-1,0 0,0-1,21-4,-36 4,0-1,0 0,0 0,0 0,0 0,-1-1,1 1,0-1,-1 0,1 0,-1-1,0 1,0-1,0 1,0-1,0 0,0 0,-1 0,0-1,1 1,-1 0,2-7,3-7,-1 0,0 0,5-35,-2 10,229-647,-129 400,-81 215,-21 57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7.15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1487,'2'-14,"0"1,1 0,1-1,0 1,1 0,0 1,10-18,5-14,68-183,79-189,46-47,-137 262,-72 187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8.24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1240,'13'-10,"0"0,0 1,1 1,0 0,18-7,14-8,89-52,-47 29,-3-4,101-78,-168 112,-1-1,0-1,-2-1,0 0,-1-1,-1 0,-1-1,14-32,60-188,-78 215,22-78,-7 25,35-85,-49 142,-2 4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09.25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1264,'1'-11,"0"0,1 0,0 0,1 1,0-1,1 1,0 0,1 0,0 0,0 1,1-1,11-12,12-14,56-52,-56 60,564-466,-322 284,-263 203,28-20,-2-2,0-1,-2-1,47-62,-65 68,-6 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10.23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1 869,'373'-165,"1244"-488,-1495 611,-97 34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53.1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1597 276,'-3'-4,"0"-1,0 1,0 0,-1 0,1 0,-1 1,0-1,0 1,0 0,-1 0,-7-3,4 1,-38-22,-1 2,-1 3,-1 1,-101-26,39 12,64 22,-1 2,0 2,0 2,-1 3,0 1,-95 9,122-4,0 2,1 0,-1 1,-39 17,-79 43,125-56,1 1,0 0,0 1,1 0,0 1,1 0,0 1,1 1,-16 24,-5 17,-35 77,36-67,15-29,1 0,2 0,2 1,1 1,2 0,1 0,-2 68,9-47,2 0,3 0,2-1,22 80,-18-92,1 6,29 79,-34-114,1 0,1 0,0-1,2 0,-1 0,2-2,0 1,18 15,23 19,2-2,71 45,-101-77,1 0,0-2,0-1,2-1,-1-1,1-1,1-2,34 5,6-3,29 4,1-4,140-4,-210-7,0 0,0-2,0-2,-1 0,0-2,0-1,-1-1,0-2,-1 0,-1-2,0-1,43-32,-61 41,13-11,-1-1,18-20,-31 32,-1 0,-1-1,0 0,0 1,0-1,0-1,-1 1,-1-1,1 1,-1-1,1-8,4-30,-2-1,-2 1,-2-1,-2 0,-2 0,-2 1,-13-51,-56-182,71 266,-2-14,-2 0,0 1,-2 0,-1 1,-16-31,-37-76,21 41,38 80,0 1,1-1,0 0,0 0,1 0,1 0,0 0,1-23,1 11,1 0,2 0,7-29,-7 36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56.2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226 253,'-3'2,"0"0,0 0,0 0,0 0,0 0,1 1,-1-1,1 1,0 0,-1 0,1 0,1 0,-1 0,-2 4,-1 1,-19 31,2 1,1 1,3 0,1 2,2 0,-19 88,21-58,4 2,2-1,5 111,4-159,1 1,2-1,0 0,2 0,0 0,2-1,1 0,1-1,1 0,1-1,1 0,1-1,1 0,0-2,2 0,1 0,26 20,-29-28,1-1,0-1,0-1,1 0,0-2,0 0,1 0,-1-2,2 0,32 3,12-3,123-7,-146-2,-1-1,0-2,-1-2,0-2,71-29,178-103,-266 131,80-40,-38 20,110-73,-164 96,0 0,0-1,-1 0,0-1,-1 1,0-2,-1 1,0-1,-1-1,-1 1,1-1,4-21,-1 2,-3 0,0-1,-2 0,0-35,-4 36,-2 0,-1 0,-1 0,-2 0,-1 1,-1 0,-2 0,-1 1,-20-38,11 33,-1 0,-1 1,-2 2,-2 0,0 2,-2 1,-33-27,20 20,7 6,-41-27,62 48,-1 1,0 0,0 1,-1 1,0 0,-28-7,-113-11,146 23,0-1,-1 2,1-1,0 1,-1 1,1 0,-1 0,1 1,0 1,0-1,-11 6,-108 48,-42 16,152-63,1 0,0 1,1 1,-27 21,24-16,-1-2,-34 19,-19 3,-1-3,-96 27,151-54,5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6:58.9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3061 906,'0'-10,"0"0,0 0,-1 1,0-1,-1 0,0 1,-1-1,0 1,0 0,-1 0,0 0,0 0,-1 1,-10-13,-14-16,-3 1,-1 1,-38-31,-119-85,151 122,-273-187,257 183,-1 3,-2 2,-116-38,145 59,0 0,-1 2,0 1,0 2,0 0,0 2,-38 5,27 2,1 1,0 1,0 3,-61 26,-5 16,3 3,-164 123,198-132,-91 62,-171 125,251-172,-141 144,212-197,0 1,0 0,1 1,1 0,0 1,0-1,2 1,-1 0,2 1,-5 17,5-8,1 0,1 0,1 1,1-1,5 35,2-13,1-1,3 0,1 0,3-2,38 80,1-20,77 106,-103-167,1-1,64 65,-77-90,0 0,1-1,1-1,0-1,1-1,0 0,1-1,41 13,36 0,1-4,143 8,-201-23,95 8,0-6,0-6,1-5,176-31,-243 24,154-36,-198 41,0-2,0-1,-1-1,0-1,-1-1,33-25,46-43,-3-4,-5-5,-3-3,108-146,-177 205,-1 0,-2-2,-1 0,-2-1,-2-1,-1 0,-2-1,-2-1,-1 1,-2-1,1-62,-7 97,0 0,-1 1,1-1,-1 1,0-1,0 0,0 1,-1 0,0-1,1 1,-2 0,1 0,0 0,-5-6,-2 1,0-1,0 2,-20-15,-8-5,23 16,2 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7:46.0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0,'1'4,"1"0,0 0,0-1,0 1,0-1,1 1,-1-1,1 0,0 0,0 0,0 0,0-1,4 3,4 5,168 145,64 62,-163-133,88 86,-153-156,-2-3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7:48.8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193 0,'-2'27,"-8"48,5-48,-1 47,3-41,-1-1,-2 0,-1 0,-20 58,9-34,16-48,0 0,0-1,-1 1,-1-1,1 0,-1 1,0-2,0 1,-1 0,0-1,-1 0,1 0,-1 0,0-1,0 0,-1 0,1-1,-1 0,-10 5,123-9,-55 2,0 3,0 1,56 16,-51-10,1-2,60 2,-54-12,-38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5:15.3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5328 700,'-1'-3,"1"0,-1 0,0 0,0 0,-1 0,1 0,-1 0,1 0,-1 1,0-1,0 0,0 1,-1 0,1-1,0 1,-1 0,-3-2,-51-33,48 32,-48-27,-2 2,-2 4,0 2,-1 2,-2 3,1 3,-103-11,-1058-89,481 114,567 12,-641 55,670-44,1 6,1 7,-208 76,287-81,-117 73,85-44,15-21,67-31,0 0,0 1,1 1,0 0,1 1,-27 22,30-20,0 0,0 1,1 1,1 0,0 0,1 1,1 0,0 0,0 1,-7 27,-99 366,84-278,-13 160,9 687,35-937,1-1,2-1,2 1,2-1,1 0,2-1,1 0,2-1,1 0,3-1,0-2,2 0,2 0,1-2,1-1,1-2,54 47,21 4,3-3,4-6,2-4,191 84,-237-125,0-3,2-2,0-4,1-2,1-3,93 2,0-10,249-28,-346 18,110-12,317 6,-362 22,41 2,180-10,-173-18,0-6,-1-9,-1-7,-3-8,-2-7,-2-8,180-93,1071-674,-525 255,-837 541,190-126,-216 137,-1-2,-2-1,0-1,-2-2,35-46,-51 60,-1-1,-1 0,0-1,-1 0,0-1,-2 1,0-1,-1 0,0 0,1-34,-4 26,-2-1,-1 0,-1 1,-1 0,-2 0,-13-41,-11-7,-3 2,-4 2,-80-117,-87-103,160 233,-4 2,-102-92,124 127,-1 2,-1 1,0 1,-1 1,-40-12,4 0,-126-53,-232-62,323 115,-1 5,-1 4,-1 5,-138 0,-671 83,829-61,36-5,0 1,0 3,1 1,0 3,-43 18,-18 20,-48 20,131-61,0-2,-1-1,0-1,-36 5,40-10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26.5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1,'2'7,"0"0,0 1,0-1,1-1,0 1,1 0,0-1,0 1,0-1,0 0,1-1,8 8,3 7,82 96,5-5,192 160,-270-251,-5-6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29.3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1 545,'-1'-76,"3"-87,0 151,0 0,1 0,0 1,1 0,0-1,1 1,0 1,1-1,0 1,1 0,0 0,14-14,-2 3,1 2,1 0,1 2,31-21,-43 33,1 0,0 0,0 1,0 0,0 1,0 0,1 1,0 0,-1 1,1 0,0 1,-1 0,1 1,0 0,-1 1,13 3,21 7,1 3,70 32,-66-26,-24-10,-8-5,0 2,-1 0,20 12,-34-18,1 1,-1-1,1 1,-1 0,0 0,0 0,0 0,-1 0,1 1,-1-1,0 1,1 0,-2-1,1 1,0 0,-1 0,0 0,0 0,1 8,-1 11,-2-1,0 1,-1-1,-2 1,0-1,-1 0,-9 22,-10 16,-34 64,16-36,39-82,0 0,-1-1,1 1,-1-1,-8 9,11-13,0 1,-1-1,1 1,-1-1,0 0,1 0,-1 1,0-1,0 0,0-1,0 1,0 0,0 0,0-1,0 1,0-1,0 0,0 0,0 0,-4 0,6 0,-1 0,0 0,1-1,-1 1,1 0,-1-1,1 1,-1 0,1-1,-1 1,1-1,-1 1,1-1,-1 1,1-1,0 1,-1-1,1 1,0-1,0 1,-1-1,1 1,0-1,0 0,0 1,0-1,0 0,0 1,0-1,0 1,0-1,0 0,0 1,0-1,0 0,0 1,0-1,1 1,-1-1,0 1,0-1,1 0,-1 1,1-1,0 0,17-29,-16 27,10-11,0 0,0 1,1 1,1 0,0 1,0 1,1 0,1 1,0 0,0 1,0 1,30-9,18-1,0 2,69-7,-118 20,1 0,-1 1,0 0,1 1,-1 1,0 1,1 0,-1 1,0 0,-1 1,1 1,-1 0,1 2,16 9,-28-14,0 1,-1-1,1 1,-1 0,1 0,-1 0,0 0,0 0,-1 0,1 1,-1-1,1 0,-1 1,0-1,0 1,-1 0,1-1,-1 5,1 11,-1-1,-3 28,1-9,0-21,0 0,0 0,-2 0,0 0,-11 29,-42 76,37-80,-104 205,122-242,0 0,0 1,0-1,-1 0,0-1,0 1,0 0,0-1,-1 0,1 1,-1-1,-4 2,6-4,0 0,0 0,-1 0,1 0,0-1,0 1,0-1,0 0,-1 1,1-1,0 0,0 0,-1-1,1 1,0 0,0-1,0 1,-1-1,1 0,0 0,0 0,0 0,0 0,0 0,1 0,-1-1,-3-2,-42-31,-2 1,-103-52,104 63,33 17,0-1,1 0,0-1,-26-20,25 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32.5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517 0,'-21'1,"0"0,0 1,0 1,1 1,-1 1,1 0,0 2,1 0,0 2,-23 12,30-13,0 0,0 0,1 1,0 0,1 1,0 1,0-1,1 2,1-1,0 1,1 0,0 1,0 0,2 0,-9 26,-3 20,-3 0,-36 71,52-121,0 1,0 0,1 0,0 0,1 0,0 1,0-1,1 0,1 1,0-1,0 1,4 19,-3-24,1-1,-1 0,1 0,0 0,1 0,-1 0,1 0,0 0,0-1,0 1,1-1,0 0,0 0,0-1,0 1,0-1,1 0,-1 0,1 0,0-1,0 1,0-1,0 0,0-1,1 1,5 0,14 1,-1-1,1-2,0 0,-1-2,49-9,39-2,-86 11,0-1,0-2,-1 0,1-2,33-13,120-63,-16 8,-142 67,-13 6,1-1,-1 0,0 0,0 0,0-1,-1-1,1 1,-1-1,0-1,0 1,-1-1,10-11,-15 15,0 1,-1 0,0-1,1 1,-1-1,0 1,0-1,0 1,0-1,0 1,0-1,0 1,0-1,-1 1,1-1,-1 1,1 0,-1-1,1 1,-1 0,0-1,1 1,-1 0,0 0,0-1,0 1,0 0,0 0,-2-1,-42-33,25 21,-335-261,349 271,0 0,-1 0,1 1,-1 0,0 0,1 0,-1 1,-1 0,1 1,0 0,0 0,-1 0,1 1,0 0,-1 0,1 1,0 0,-1 0,1 1,0 0,0 0,-12 6,-1 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34.42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1,'5'-1,"1"1,0 0,0 1,0 0,-1 0,1 0,0 0,-1 1,1 0,-1 0,1 0,4 4,-7-3,0-1,0 1,0 0,0 1,-1-1,0 0,0 1,1-1,-2 1,1 0,0-1,-1 1,0 0,0 0,0 0,0 0,-1 0,1 5,6 59,3 0,35 121,-32-149,9 27,16 85,-27-121,-11-31,0 1,1-1,-1 1,1 0,-1-1,1 1,-1-1,1 1,-1-1,1 1,0-1,-1 0,1 1,0-1,-1 0,1 1,0-1,-1 0,1 0,0 0,-1 0,1 0,0 0,0 0,-1 0,1 0,0 0,0 0,-1 0,1 0,0 0,-1-1,1 1,0 0,-1-1,1 1,1-1,9-7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8:35.8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84 1,'-4'0,"-5"0,-1 4,1 5,-1 1,0 2,2 4,3 2,-2-1,0-1,2-2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13.10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1930,'2'-14,"0"0,2 1,-1-1,2 1,0 0,0 0,1 0,12-18,3-10,17-35,3 1,3 2,3 2,3 2,4 2,2 2,3 4,2 1,3 4,93-64,39-2,6 8,341-140,-472 225,287-112,-283 116,1 4,146-21,452-13,-121 13,-500 37,929-64,-576 48,175 4,-484 25,0 5,135 35,180 79,-12-4,-153-49,131 59,324 112,-290-111,398 115,-761-235,89 32,-2 6,-2 6,-3 6,185 121,-304-179,-1 1,2-2,-1 1,0-2,1 0,0 0,0-1,0-1,0 0,27 0,2-4,0-1,46-11,-44 7,637-77,-496 63,205-51,-311 59,-1 3,1 4,0 3,92 9,-140-3,-1 2,1 0,-1 3,30 10,118 52,-101-37,326 127,-389-155,-5-2,-1 1,1-1,-1 1,0 1,13 8,-17-10,-1-1,0 0,1-1,0 1,-1-1,1 1,0-1,0-1,0 1,0 0,0-1,0 0,6 0,58-9,-15 1,6 10,-46-1,0 0,0 0,0-2,0 1,0-2,0 0,12-3,-24 5,0-1,0 1,0 0,0-1,0 1,0 0,-1-1,1 1,0-1,0 0,0 1,-1-1,1 0,0 1,-1-1,1 0,-1 0,1 1,-1-1,1 0,-1 0,1 0,-1 0,0 0,0 0,1 0,-1 0,0-1,0 0,-1-1,0 1,1 0,-1 0,0 0,0 0,0 0,0 0,0 0,0 0,-4-3,-4-6,-2 1,1 0,-13-8,20 15,-33-23,-1 2,0 1,-2 2,-1 1,0 3,-1 1,-50-12,39 9,0-2,2-2,-59-35,47 23,59 33,-1 0,1 0,0 0,0-1,0 0,0 0,1 1,-1-2,1 1,-4-5,6 8,0-1,-1 1,1-1,0 1,0 0,0-1,-1 1,1-1,0 1,0-1,0 1,0 0,0-1,0 1,0-1,0 1,0-1,0 1,0-1,0 1,1 0,-1-1,0 1,0-1,0 1,0 0,1-1,-1 1,0-1,1 1,-1 0,1-1,0 0,1 1,0-1,-1 1,1 0,0 0,-1-1,1 1,0 0,0 0,-1 1,1-1,0 0,-1 1,3 0,16 5,1 1,-2 1,1 0,21 15,9 2,45 20,1-3,111 30,-197-68,1 0,-1 0,0 1,0 1,0 0,13 10,-15-9,1-1,0 0,1 0,0-1,-1 0,17 4,-20-7,0 0,1 0,-1 0,0 1,0 0,0 0,0 0,6 6,-11-8,0 0,0 1,0-1,0 0,0 1,0-1,0 0,0 1,-1-1,1 1,-1 0,1-1,-1 1,0-1,1 1,-1 0,0-1,0 1,0-1,0 1,0 0,-1-1,1 1,0 0,-1-1,1 1,-1-1,0 1,1-1,-1 1,0-1,0 0,0 1,0-1,0 0,0 0,0 0,-2 2,-94 106,-61 74,-182 259,321-408,-5 3,24-37,0 1,-1-1,1 0,0 0,-1 0,1 0,0 0,-1 0,1 0,0 0,-1 0,1 0,0 0,-1 0,1 0,0 0,-1 0,1 0,0-1,-1 1,1 0,0 0,-1 0,1 0,0-1,0 1,-1 0,1 0,0-1,0 1,-1 0,1 0,0-1,0 1,0 0,-1-1,1 1,0 0,0-1,0 1,0 0,0-1,0 1,0 0,0-1,0 1,0 0,0-1,0 1,0 0,0-1,0 1,0 0,1-1,-4-23,6-6,1 0,1 0,1 1,13-38,8-31,4-74,11-192,-23 236,-18 109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18.2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0 115,'1'-2,"0"1,0-1,-1 1,1-1,0 1,0 0,1-1,-1 1,0 0,0 0,0 0,1 0,-1 0,1 0,-1 0,1 0,-1 1,1-1,-1 0,4 0,35-11,74-22,-90 25,0 1,1 0,-1 2,1 1,1 2,45-2,-69 5,0-1,0 1,0 1,0-1,0 0,0 0,0 1,-1-1,1 1,0-1,0 1,0 0,0 0,-1 0,1 0,0 0,-1 0,1 1,-1-1,1 0,-1 1,0-1,0 1,1-1,-1 1,0 0,-1-1,1 1,0 0,0 0,-1 0,1 0,-1 0,1 0,-1 0,0-1,0 1,0 0,0 0,0 0,-1 3,-1 9,-1 0,-1 0,-1 0,-10 24,2-5,7-14,3-11,0 0,1 0,0 0,0 0,0 15,2-19,1 0,-1 0,1-1,0 1,0 0,0-1,1 1,-1-1,1 0,0 1,0-1,0 0,1 0,-1 0,1 0,3 3,0 0,-1 1,0 1,0-1,0 1,-1 0,0 0,-1 0,0 0,0 1,0-1,-1 1,1 10,0 3,-2 0,0 0,-4 39,3-58,-1 0,1 1,-1-1,1 0,-1 0,0 0,-1 0,1 0,0-1,-1 1,1 0,-1-1,0 1,0-1,0 1,0-1,-1 0,1 0,-3 2,3-3,0 0,0 0,0 0,0-1,0 1,0-1,0 1,0-1,0 0,-1 0,1 0,0 0,0 0,0-1,0 1,0 0,0-1,0 0,0 1,0-1,0 0,0 0,1 0,-1 0,0-1,1 1,-1 0,0-1,-1-2,-34-34,30 29,0 0,-1 1,0 0,-1 0,0 1,0 0,-1 1,0 0,0 0,0 1,-12-4,3 2,14 5,0 0,-1 0,1 1,-1 0,1 0,-9-1,13 2,-1 0,1 1,0-1,0 0,-1 0,1 1,0-1,0 1,0-1,0 1,0 0,0-1,0 1,0 0,0 0,0 0,0 0,0 0,0 0,1 0,-1 0,0 0,1 0,-1 0,1 0,-1 0,1 1,-1-1,1 0,0 0,0 1,0-1,0 3,-2 12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19.9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111 1,'-5'0,"0"1,-1 0,1 1,0-1,0 1,0 0,0 0,1 1,-1-1,0 1,1 0,0 0,0 1,0-1,0 1,0 0,1 0,-1 0,1 0,0 1,1-1,-1 1,-2 8,3-10,1-1,0 1,0 0,0 0,0 0,1-1,-1 1,1 0,0 0,0 0,0 0,0 0,0 0,1 0,-1 0,1 0,0-1,-1 1,2 0,-1 0,0-1,0 1,1 0,-1-1,1 0,0 1,0-1,0 0,0 0,0 0,1 0,-1 0,0-1,1 1,-1-1,1 1,0-1,-1 0,1 0,0 0,0 0,0-1,4 1,-4 0,1-1,0 0,0 0,0 0,0 0,-1-1,1 1,0-1,0 0,-1 0,1 0,-1-1,1 1,-1-1,1 0,-1 0,0 0,0 0,0-1,0 1,0-1,0 0,-1 0,0 0,1 0,-1 0,0 0,0-1,-1 1,1-1,-1 1,0-1,0 0,0 1,0-1,0 0,-1 0,0 0,0 1,0-1,0 0,-1 0,1 0,-1 1,0-1,0 0,0 0,-3-5,3 8,0-1,1 1,-1-1,0 1,0-1,0 1,0-1,-1 1,1 0,0 0,0 0,-1-1,1 1,-1 1,1-1,-1 0,1 0,-1 0,1 1,-1-1,0 1,1-1,-1 1,0 0,0 0,-1-1,-10 3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21.4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411 1,'-1'9,"-1"0,0 1,0-1,-1 0,-1 0,1-1,-1 1,-9 13,-10 27,-8 23,19-47,-16 50,-3 22,16-56,-14 65,19-61,-2-1,-20 50,24-76,2-2,0 0,0 1,-5 30,-8 49,-58 170,67-240,0-5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22.04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5:48.4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1 452,'328'11,"-26"0,1285-13,2-57,-691-48,-53 3,27 78,0 44,-440-7,748 83,-930-54,-2 12,399 138,-567-159,139 45,-178-64,0-2,0-2,60 4,-93-12,0-1,0 0,0 0,0-1,0 0,-1 0,1-1,-1 0,0 0,0-1,0 0,0 0,0 0,8-9,31-17,30-10,146-55,92-8,-212 72,248-72,3 16,4 16,486-34,-601 94,1 12,293 37,-416-24,508 39,-552-56,-1-4,124-26,-107 16,99-6,-137 21,0 4,80 11,106 31,-6 0,260 17,687-2,-999-60,299 2,-410 2,-1 4,86 19,134 46,-258-63,58 19,120 57,-129-50,-54-25,1-1,0-1,0-1,1-2,32 2,148-2,-55-3,-120-1,591 48,-601-46,0 0,41-2,-54-2,0 0,0-1,0-1,0 0,0 0,-1-1,0 0,12-7,21-10,1 2,0 1,54-12,145-26,-187 44,883-172,9 44,-522 108,-363 22,66-19,-73 15,88-10,148 20,-159 6,-95 0,1 2,-1 2,60 16,-59-11,1-3,0-1,44 2,14 1,-68-5,47 1,-32-6,-26-1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23.02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2.96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0,'18'56,"8"27,42 98,7 18,-13-31,105 200,-91-210,-8-10,6-4,106 155,281 280,-359-470,6-5,233 174,-265-226,2-4,120 56,-26-21,-98-45,0-3,149 47,369 91,-175-15,-12-4,-146-59,258 82,279 61,-16 42,-305-68,-440-197,63 16,6 3,-87-25,0 1,-1 0,0 1,0 1,-1 0,-1 1,0 1,18 23,-11-14,44 39,-56-56,0 1,0-1,0-1,0 0,1 0,0-1,0 0,0-1,16 3,-10-3,-25-5,-36-11,34 6,-1-1,1 0,1 0,-1-1,2-1,-1 0,1 0,1-1,0 0,0 0,1-1,-7-17,-8-20,-27-94,33 89,4 14,2-1,2 0,-4-82,12-129,2 115,1 105,-3 32,0 0,0 0,1 0,-1 0,0 0,0-1,0 1,1 0,-1 0,0 0,0 0,1 0,-1 0,0 0,0 1,0-1,1 0,-1 0,0 0,0 0,0 0,0 0,1 0,-1 0,0 0,0 1,0-1,0 0,1 0,-1 0,0 0,0 1,0-1,0 0,0 0,0 0,0 0,1 1,-1-1,0 0,0 0,0 0,0 1,0-1,0 0,0 0,0 0,0 1,0-1,0 0,0 0,0 0,0 1,0-1,-1 0,1 0,0 1,15 62,-11-46,53 241,43 178,-72-310,-14-57,34 98,-44-162,-1 1,1 0,0-1,0 0,0 0,1 0,0 0,6 4,9 6,-15-12,-7-6,-6-3,0 0,-1 0,1 1,-1 0,0 0,0 1,-1 1,1-1,-1 1,0 1,1 0,-1 0,0 1,0 0,0 1,0 0,0 1,-17 3,-15 4,0 2,1 1,-44 20,33-12,23-9,-41 15,-1-2,-91 15,105-32,1-3,-1-2,-68-8,123 7,0 0,1 0,-1 0,0-1,0 1,1-1,-1 1,0-1,0 0,1 1,-1-1,1 0,-1 0,1 0,-1 0,1-1,0 1,-1 0,1-1,0 1,0 0,0-1,-1-2,0 0,1 1,0-1,1 0,-1 1,1-1,-1 0,1 1,0-1,1 0,-1 0,1-3,4-12,0 0,1 1,13-27,-17 40,55-115,6 2,125-178,-160 258,1 1,1 2,3 1,0 2,2 1,49-33,-78 59,0 0,0 0,-1 0,0-1,0 0,0 0,-1 0,6-11,27-61,-14 26,-1 10,2 0,36-47,-51 77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5.0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1 612,'1'-17,"1"0,0 0,2 0,0 1,1-1,0 1,1 0,1 0,1 1,12-19,13-15,62-72,-77 100,2 0,1 2,0 0,2 2,0 0,0 2,2 0,0 2,0 1,1 1,45-13,-22 12,1 2,0 2,1 2,0 3,82 4,-110 0,0 2,0 1,0 0,0 2,-1 0,33 15,-47-18,1 1,-1 0,0 1,-1-1,1 2,-1-1,0 1,0 0,-1 0,1 1,-1 0,-1 0,0 1,0-1,0 1,-1 0,0 0,0 1,3 12,1 25,-3 0,-1 0,-2 0,-2 1,-3-1,-1 0,-13 56,-11 20,-63 168,68-234,15-39,1 0,1 0,0 1,-4 27,59-99,-24 28,1 1,1 1,1 2,1 1,40-23,16-12,42-24,-84 56,-2-2,-1-2,43-38,-59 40,-18 19,-1 0,1 1,1 0,-1 1,1-1,12-6,-4 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 73,'-10'34,"9"-33,-1 1,1-1,0 1,0 0,0 0,1-1,-1 1,0 0,1 0,-1 0,1 0,0 0,-1 0,1 0,0 0,0 0,0 0,1-1,-1 1,0 0,1 0,-1 0,1 0,0 0,0 0,-1-1,1 1,0 0,0-1,1 1,-1 0,0-1,3 3,1-1,0 0,1-1,-1 1,1-1,0 0,-1 0,1-1,0 1,0-1,0-1,8 1,75-4,-48 0,-37 3,0 0,-1 0,1-1,0 1,-1-1,1 0,-1-1,1 1,-1 0,0-1,1 0,-1 0,0 0,0 0,0 0,0-1,4-4,-6 5,1 0,-1 0,0 0,0 0,0-1,-1 1,1 0,0 0,-1-1,0 1,1 0,-1-1,0 1,0 0,0-1,0 1,-1 0,1-1,-1 1,1 0,-1 0,0 0,0-1,0 1,0 0,0 0,-1 0,1 0,0 1,-3-3,-3-4,0 0,0 0,-1 1,0 0,0 1,0 0,-1 0,0 1,0 0,-1 0,-16-5,21 8,0 1,0 0,0 0,0 0,0 1,0-1,0 1,0 0,0 1,0-1,0 1,0 0,0 0,0 1,0-1,1 1,-1 0,1 1,-1-1,1 1,0 0,-1 0,2 0,-1 0,0 1,-3 4,-2 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8.16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47 1,'1'169,"-3"185,-22-64,4-180,19-92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8.7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39.5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44.6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4518 1747,'-1'7,"-1"-1,0 0,-1 0,0 0,1 0,-2 0,1-1,-1 1,-4 4,-7 13,-6 14,-45 60,55-83,-1 0,-1-1,0 0,-1-1,-1 0,-25 16,-72 38,40-22,-1-2,-83 31,91-50,0-4,-2-2,0-3,-1-3,-129 3,-731-37,839 16,0-4,0-4,2-4,0-4,1-3,2-4,1-4,2-3,-119-74,100 46,4-4,2-5,-165-167,192 168,-213-237,214 229,-109-177,97 123,-115-275,190 400,0 1,1 0,0-1,-1-17,3 25,0 0,0 0,0 1,1-1,-1 0,0 1,0-1,1 0,0 1,-1-1,1 0,0 1,-1-1,3-2,-2 3,0 1,0-1,0 1,0-1,0 1,0-1,0 1,0 0,0-1,0 1,0 0,0 0,0 0,1 0,-1 0,0 0,0 0,0 0,0 0,0 0,0 1,0-1,0 1,0-1,0 0,1 2,12 4,-1-1,1 0,-1-1,1-1,0 0,1 0,-1-2,0 1,1-2,-1 0,0-1,1 0,17-5,-11 2,384-75,-276 60,154-3,188 19,-1 38,-387-19,92 30,-100-23,124 19,-91-24,28 3,91 15,-162-23,0-2,124 3,-168-15,-1 0,1 1,0 2,0 0,0 1,-1 1,0 1,0 1,36 16,-41-17,-1 1,1-2,0 0,0 0,0-2,19 2,2 0,-36-4,1 1,0-1,0 0,-1 0,1 0,0 0,0 0,-1 0,1 0,0 0,-1 0,1 0,0 0,0 0,-1 0,1-1,0 1,-1 0,1-1,0 1,-1 0,1-1,0 1,-1-1,1 1,-1-1,1 1,0-2,-1 1,0 0,1 0,-1-1,0 1,0 0,0-1,0 1,0 0,-1-1,1 1,0 0,0 0,-1-1,1 1,-1-1,-32-54,24 42,-9-17,0 0,3 0,0-2,2 0,2-1,-11-47,19 60,1 7,-1-1,0 0,0 1,-2-1,-6-15,11 29,0 1,0 0,-1 0,1 0,0 0,0 0,0 0,0-1,0 1,0 0,0 0,0 0,0 0,0 0,0 0,-1 0,1 0,0 0,0 0,0-1,0 1,0 0,0 0,0 0,-1 0,1 0,0 0,0 0,0 0,0 0,0 0,-1 0,1 0,0 0,0 0,0 0,0 0,0 0,0 0,-1 0,1 0,0 1,0-1,0 0,0 0,0 0,0 0,0 0,0 0,-1 0,1 0,0 0,0 1,0-1,0 0,0 0,0 0,0 0,0 0,0 0,0 0,0 1,0-1,0 0,0 0,-5 17,2 18,3-3,2-1,1 1,2 0,0-1,3 0,14 40,3-8,63 114,-22-70,-65-107,-1 1,1-1,-1 1,1 0,-1-1,0 1,1 0,-1 0,0-1,0 1,1 0,-1-1,0 1,0 0,0 0,0 0,0-1,0 1,0 0,0 0,0-1,-1 1,1 0,0 0,0-1,-1 1,1 0,0-1,-1 1,1 0,-1-1,1 1,-1 0,1-1,-1 1,1-1,-1 1,0-1,1 1,-1-1,0 0,1 1,-1-1,0 0,1 0,-1 1,0-1,0 0,1 0,-1 0,0 0,0 0,1 0,-1 0,-1 0,-54 3,50-3,-57 3,0 2,0 4,1 2,-91 28,133-32,-1 1,-28 16,38-17,-1 0,0-1,0-1,-1 0,0-1,0 0,0-1,0-1,-20 2,31-4,0 0,0 0,0 0,0 0,1 0,-1-1,0 1,0-1,0 1,1-1,-1 0,0 1,0-1,1 0,-1 0,1-1,-1 1,1 0,-1 0,1-1,0 1,0-1,0 1,-2-4,1 1,1 0,-1 0,1-1,0 1,1 0,-1-1,1 1,0-1,0 1,1-7,2-10,1 0,1 0,11-27,-16 46,14-29,0 1,2 1,27-39,-16 26,25-35,3 3,3 3,3 2,71-62,-129 129,21-17,-18 22,-8 15,-1-2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47.3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212 0,'0'10,"-1"-1,0 1,0 0,-1-1,-1 1,0-1,0 0,-1 0,0 0,0 0,-1-1,0 0,0 0,-10 10,-7 6,0-2,-2-1,-26 19,22-19,27-20,0 0,1-1,-1 1,0 0,1 0,-1 0,0-1,1 1,-1 0,1 0,0 0,-1 0,1 0,0 0,-1 0,1 0,0 0,0 0,0 0,0 0,0 0,0 0,0 1,0-1,1 0,-1 0,0 0,1 0,-1 0,0-1,1 1,-1 0,1 0,0 0,-1 0,1 0,0-1,-1 1,1 0,0 0,0-1,0 1,0-1,1 1,48 33,-38-27,40 27,-1 3,79 74,-129-111,0 1,-1-1,1 1,0-1,0 0,-1 1,1-1,0 0,0 0,-1 1,1-1,0 0,0 0,0 0,-1 0,1 0,0 0,0 0,-1 0,1-1,0 1,0 0,0 0,-1-1,1 1,0 0,-1-1,1 1,0-1,-1 1,1-1,0 1,-1-1,1 1,-1-1,1-1,26-31,-13 14,-8 15,0 0,1 0,-1 0,0 1,1 0,0 0,0 0,0 1,0 0,0 1,1 0,-1 0,11 0,14 0,54 7,-75-5,-3-1,1 1,-1 0,1 1,-1 0,0 0,0 0,0 1,0 1,-1-1,1 1,-1 1,0-1,0 1,0 0,-1 1,0 0,0 0,0 0,-1 0,0 1,0 0,0 0,6 15,-2-7,-1 0,-1 0,0 1,-1 0,-1 0,0 0,-1 1,-1-1,-1 1,0 0,-1 31,-2-46,1 0,-1 1,0-1,0 1,0-1,0 0,0 0,0 1,-1-1,1 0,-1 0,0 0,1-1,-1 1,0 0,0-1,0 1,0-1,0 1,-1-1,1 0,0 0,-1 0,1 0,0-1,-1 1,1-1,-1 1,1-1,-1 0,1 0,-1 0,-3 0,-13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50.5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293 578,'0'4,"5"50,-5-53,0 0,0 0,0 0,0 0,1 0,-1 0,0 0,0-1,1 1,-1 0,1 0,-1 0,1 0,-1-1,1 1,0 0,-1 0,1-1,0 1,-1-1,1 1,0-1,0 1,0-1,0 1,-1-1,1 1,0-1,0 0,0 0,0 1,0-1,0 0,0 0,0 0,0 0,0 0,0 0,0-1,0 1,0 0,-1 0,1-1,0 1,0 0,0-1,0 1,1-2,0 1,1-1,-1-1,0 1,1 0,-1 0,0-1,-1 1,1-1,0 0,-1 1,1-1,-1 0,0 0,0 0,0 0,-1 0,1 0,-1 0,1 0,-1-1,0 1,0 0,0 0,-1 0,1 0,-2-4,1 0,-1-1,1 1,-2-1,1 1,-1 0,0 0,0 0,-1 0,-7-10,7 13,-1 0,1-1,-1 2,1-1,-1 0,0 1,-1 0,1 0,0 1,-1-1,0 1,1 0,-1 1,0-1,0 1,0 0,0 1,0-1,-7 2,9-1,1 0,-1 1,0 0,1 0,-1 0,1 0,0 1,-1-1,1 1,0 0,0 0,0 0,0 0,0 0,1 1,-1-1,1 1,-1 0,1 0,0 0,0 0,0 0,1 0,-1 1,1-1,0 0,-1 1,2-1,-1 1,0 0,1-1,-1 7,1-7,-1-1,1 1,0 0,0-1,0 1,1 0,-1-1,0 1,1 0,0-1,-1 1,1-1,0 1,1-1,-1 0,0 1,1-1,-1 0,1 0,0 0,2 3,-1-3,0-1,0 1,0-1,0 1,0-1,0 0,0 0,1-1,-1 1,0-1,1 1,-1-1,1 0,4-1,6-1,-1 0,1-1,-1-1,0 0,0-1,-1 0,14-8,-20 9,0 1,0-2,0 1,-1 0,0-1,0 0,0-1,0 1,-1-1,0 1,0-1,-1-1,1 1,-1 0,-1-1,1 1,-1-1,0 0,-1 0,0 0,0 0,0 0,-1 0,0-10,-2 2,0 0,0 0,-2 1,0-1,0 1,-1 0,-1 0,-1 0,0 1,-14-20,-15-27,26 42,-1 0,-1 0,-13-15,12 22,0 1,-1 1,0 0,0 1,-1 0,0 1,-24-7,37 13,-1 0,1 0,0 0,0 1,0-1,-1 1,1 0,0-1,0 1,-1 0,1 0,0 1,0-1,-1 0,1 1,0-1,0 1,0 0,0 0,-1 0,1 0,0 0,1 0,-1 0,0 1,0-1,0 1,1-1,-1 1,1 0,-1-1,1 1,0 0,0 0,0 0,0 0,0 0,0 1,0 1,-4 13,1-1,1 1,0 0,0 26,0-1,-1-18,-2 10,1 0,2-1,2 51,3-79,-1 0,1 0,-1 0,2-1,-1 1,0 0,1-1,0 0,0 1,0-1,0 0,1-1,0 1,0 0,0-1,0 0,0 0,1 0,-1-1,1 0,0 1,4 0,0 1,1 0,-1-1,0 0,1-1,-1 0,1 0,0-1,0-1,0 1,17-3,-17 0,-1 1,0-1,0-1,0 0,-1 0,1-1,14-9,-8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03.8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1 453,'110'6,"1"5,164 38,-136-23,1417 212,174-147,-882-61,2791 223,-3375-227,564 44,-558-59,289-26,-401-2,195-48,149-65,139-29,395 23,-701 102,284 1,-573 30,-1-3,1-1,-1-3,62-21,-106 31,476-102,-291 68,423-68,761-32,-90 109,-1 41,-713-6,-350-7,0-9,300-47,-271 6,111-19,-242 50,132 0,14 16,280-14,-463 6,237-15,-261 22,-1 3,1 2,97 19,-119-15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51.5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0,'1'1,"0"-1,0 1,0-1,0 1,0-1,0 1,0-1,0 1,-1 0,1-1,0 1,0 0,-1 0,1 0,-1-1,1 1,0 0,-1 0,0 0,1 0,-1 0,1 0,-1 0,0 0,0 0,0 0,0 2,5 34,-5-33,-2 136,0-101,1-1,2 0,8 58,1-58,18 50,-15-52,14 61,-19-7,-8-71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52.8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9:53.5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17.66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5735 0,'2'23,"0"0,2-1,0 1,2-1,10 28,-8-28,-1 0,-1 1,-1 0,4 45,13 176,-11-160,0 99,-10-105,0-26,-1 0,-3 0,-1 0,-4 0,-14 57,-81 232,59-227,-74 137,74-161,-90 166,-29 63,-31 81,132-284,-91 131,-99 93,-237 211,328-378,-297 288,376-381,-77 92,56-56,-139 139,-471 366,474-429,-153 140,336-270,44-47,0-1,-1 0,-1 0,0-1,0-1,-1-1,-20 12,-416 189,414-194,14-7,0 2,-29 22,5-4,30-21,-1-1,0-1,-22 6,19-7,1 1,-28 15,18-8,0-1,-2-2,-38 10,-11 5,11 1,32-12,-74 21,111-36,-1-1,1 1,-1-1,1 0,0 1,-1-1,1 0,-1 0,1 0,-1 0,1 0,-1-1,1 1,0 0,-1-1,1 1,0-1,-1 1,1-1,0 0,-1 1,1-1,0 0,0 0,0 0,-1-1,1 0,0 0,0-1,0 1,0 0,0 0,1-1,-1 1,1-1,0 1,0 0,0-1,0 1,0-1,1-2,1-7,0 0,2-1,-1 1,12-22,-13 29,51-104,116-177,-63 139,138-147,-240 291,12-15,1 1,29-22,-56 92,-123 381,75-277,-6 18,-1 9,26-82,-15 34,24-78,25-52,1 1,0 0,0 0,0 1,1-1,0 1,0 0,1 0,0 0,-1 10,4-17,-1 0,0 1,1-1,-1 1,1-1,0 0,-1 1,1-1,0 0,0 0,0 1,0-1,0 0,0 0,0 0,0 0,0 0,0-1,1 1,-1 0,0 0,1-1,-1 1,0-1,1 1,-1-1,1 0,-1 1,1-1,1 0,56 4,-38-3,373 65,-61-7,-274-50,44 3,-102-11,0-1,0 0,0 0,0 0,0 0,1 0,-1 0,0 0,0 0,0 0,0 0,0-1,0 1,0 0,1-1,-1 1,0-1,0 1,0-1,-1 0,1 1,0-1,0 0,0 0,0 0,-1 1,1-1,0 0,-1 0,1 0,-1 0,1 0,-1 0,1 0,-1-1,0 1,1 0,-1 0,0 0,0 0,0 0,0 0,0-1,0 1,0 0,0 0,-1 0,1 0,0 0,-1 0,1 0,-1 0,0-2,-3-8,-1 0,0 1,-14-21,17 28,-123-166,87 122,2-1,1-2,-40-82,-116-281,179 387,1-1,2 0,0-1,2 0,1 0,-3-30,-3-14,8 53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0.00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298 0,'0'0,"0"0,0 0,0 0,1 0,-1 0,0 0,0 0,0 0,0 0,0 0,0 0,0 0,1 1,-1-1,0 0,0 0,0 0,0 0,0 0,0 0,0 0,0 0,0 0,1 0,-1 0,0 0,0 1,0-1,0 0,0 0,0 0,0 0,0 0,0 0,0 0,0 0,0 1,0-1,0 0,0 0,0 0,0 0,0 0,0 0,0 0,0 1,0-1,0 0,0 0,0 0,0 0,0 0,0 0,0 0,0 0,0 1,-1-1,1 0,0 0,0 0,0 0,-9 11,-14 7,-40 14,-42 22,97-48,-1 0,1 0,0 1,0 0,0 0,1 1,0 0,-9 15,12-15,1 1,0-1,0 1,1 0,0 0,0 0,1 0,0 0,1 0,0 0,1 0,0 0,3 15,4 12,23 66,81 161,-22-59,-73-176,-9-29,-3-19,-2-34,0 7,1 0,2 0,19-70,42-72,-55 159,2 1,1 1,1 1,25-33,-37 57,0-1,0 1,0 0,0 0,0 0,1 1,0-1,-1 1,1 0,0 0,0 1,0-1,0 1,0 0,0 1,0-1,0 1,1 0,-1 0,0 1,7 1,11 2,-1 0,0 2,31 12,-48-16,24 8,-1 1,0 1,50 31,-71-38,0 0,0 1,-1 0,0 0,0 0,0 0,-1 1,0 0,0 0,-1 1,0-1,0 1,0 0,-1 0,-1 0,1 1,-1-1,1 15,0 34,-2-1,-3 1,-17 107,-55 164,68-304,1-2,-2-1,0 0,-19 38,21-50,0 0,-1-1,0 1,-1-1,0 0,0-1,-1 0,1 0,-2 0,-11 7,-86 59,86-60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1.06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374 1,'0'5,"-1"0,-1 0,1 0,-1 0,0 0,0 0,0 0,-4 4,-9 26,-70 395,10-15,24-147,40-208,-29 212,37-247,-2 0,-1-1,0 0,-2-1,-1 1,-1-1,-15 25,18-34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1.67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15 1,'-4'4,"-2"-3,1-1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2.55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9 0,'-4'0,"-1"0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8.36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13872 0,'-1'18,"0"-1,-2 0,0 1,0-1,-12 30,-42 82,35-82,-301 570,250-501,-5-4,-5-3,-106 108,146-175,-2-3,-2-2,-1-2,-1-2,-3-2,-63 28,-21 0,-188 54,-134 0,-9-31,260-48,-418 59,-923 17,812-108,-86 2,78 55,659-43,-106 35,-8 2,-9-17,-3-9,0-9,0-9,-262-23,231-10,-403-93,449 79,91 20,-115-37,88 15,-3 6,0 6,-154-12,233 33,1-3,0-2,1-2,-71-29,-200-105,54 36,-25-11,-67-61,-282-151,590 304,-9-3,2-3,2-2,-93-78,131 84,21 33,0-1,1 0,-1 0,1 0,-1 0,1 0,-1 0,1 0,0 0,0 0,-1 0,1 0,0 0,0 0,0 0,0-1,0 1,1 0,-1 0,0 0,0 0,1 0,-1 0,0 0,1 0,-1 0,1 0,-1 0,1 1,0-1,-1 0,2-1,42 16,-40-7,1 0,-1 0,0 0,-1 0,1 1,-2-1,1 1,-1 0,3 15,1 3,11 29,1-1,4-1,1-1,3-1,56 84,-72-122,-1 2,0-1,-1 2,-1-1,7 19,-3-14,-4-30,-1-37,-9 27,-1-1,0 1,-2 0,-13-33,-5-17,12 25,2 16,2-1,0 0,2 0,2-1,1 0,0-45,4 74,-1 0,1-1,0 1,0 0,0-1,0 1,0 0,0 0,0 0,1 0,-1 0,1 0,0 0,-1 1,1-1,0 1,0-1,0 1,0-1,0 1,0 0,0 0,1 0,-1 0,0 1,1-1,-1 1,0-1,1 1,2 0,11-2,-1 1,1 1,24 2,-28-1,149 23,-114-14,0-3,67 2,-111-9,-1-1,1 1,-1 0,1 1,0-1,-1 0,1 1,-1-1,1 1,-1 0,1 0,-1 0,1 0,-1 0,0 1,0-1,0 1,0 0,0-1,0 1,0 0,3 3,-4-1,1 0,-1 0,0 0,1 1,-2-1,1 0,0 0,-1 1,0-1,0 0,0 0,-1 1,-1 6,-8 36,-2-1,-2-1,-2 0,-2-1,-2-1,-32 52,14-34,29-49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29.94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1,'0'22,"1"1,1-1,1 0,1 0,10 31,-10-41,1 0,0 0,1 0,0-1,1 0,0-1,1 1,0-1,1-1,18 17,2-1,1-3,35 21,-56-37,1-1,0 0,1-1,-1 0,1 0,0-1,0-1,0 1,0-2,0 0,17 0,-25-2,-1 1,0-1,1 1,-1-1,0 0,1 0,-1 0,0-1,0 1,0 0,0-1,0 1,0-1,0 0,0 0,-1 0,1 0,-1 0,1 0,-1 0,0 0,0 0,0-1,0 1,0 0,-1-1,1 1,-1-1,1 1,-1-1,0 1,0-4,1-11,-1 0,-1 0,-4-26,4 36,-10-57,-3 0,-24-69,39 141,0 1,1 0,0 0,5 13,2-6,1-1,0 0,1 0,1-1,14 13,71 61,-78-72,173 128,-28-23,-145-106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18.0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69 1473,'-1'-221,"3"-252,-1 423,3-1,2 1,2 0,3 0,17-51,-18 74,0 1,2 0,1 0,1 2,1 0,1 0,1 1,1 1,0 1,38-32,-41 42,1 0,1 1,-1 1,1 1,1 0,0 1,0 1,0 0,21-3,26-1,86-3,-104 10,217-12,0 11,369 41,88 83,222 23,-607-125,-60-3,-220-10,-1 3,1 2,98 33,-72-13,137 73,-52-17,-34-20,-4 6,133 98,-185-112,-13-12,-2 3,100 103,-137-123,-2 2,-1 1,-2 1,-1 0,-1 2,-2 0,-2 0,-1 2,13 62,-21-52,-1-1,-3 1,-2 0,-12 83,3-68,-3-1,-2 0,-3-1,-3-1,-3 0,-1-2,-4-1,-39 58,-43 23,53-70,20-24,-2-2,-2-1,-1-3,-2-1,-92 54,18-24,-169 66,170-88,-1-5,-2-5,-1-5,-233 23,273-45,0-4,-1-3,0-4,1-4,0-3,1-3,-86-28,42 3,-447-152,461 146,2-4,2-5,-103-71,-111-109,252 177,3-3,-82-98,63 52,5-4,5-4,5-3,-64-144,113 213,-23-44,5-3,-34-122,67 187,4 20,0 0,-1 1,0-1,0 0,-1 1,0 0,-10-16,-1 1,6 8,-2 0,-22-26,32 40,-1-1,0 1,0 0,0 0,0 0,-1 1,1-1,-1 0,1 1,-1-1,1 1,-1 0,0 0,1 0,-1 0,0 1,0-1,0 1,0 0,0 0,0-1,1 2,-1-1,0 0,-3 1,2 1,1 1,-1-1,1 0,0 1,0 0,0 0,0 0,0 0,1 0,-1 1,1-1,0 1,-2 3,-18 24,-28 16,-104 75,-25 22,-44 92,222-235,0 0,0 0,0 1,0-1,0 0,0 0,0 0,-1 0,1-1,0 1,-1 0,1 0,-1-1,1 1,-1-1,1 1,-1-1,1 0,-1 0,0 1,1-1,-1 0,-2-1,2 0,1 0,0 0,-1 0,1 0,0 0,0 0,0 0,0-1,0 1,0 0,0-1,0 1,0-1,1 1,-1-1,0 1,1-1,-1-2,-1-8,0-1,0 1,1-1,1-21,9-34,-4 35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1.92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223 0,'-2'11,"0"-1,0 0,-1 0,0 0,0 0,-1 0,-1 0,0-1,0 0,-1 0,-11 14,-14 24,23-32,-1 2,0-1,-1 0,-1-1,0 1,-1-2,-25 24,34-36,1 0,0 0,0 0,0 0,0 0,0 0,1 1,-1-1,1 1,-1-1,1 1,0-1,0 1,0 0,0 0,1-1,-1 1,1 0,-1 0,1 0,0 0,0 0,0 0,1-1,-1 1,2 5,2 4,1-1,0 1,1-1,13 21,2 4,-9-12,2 7,2-1,1 0,2-1,25 30,-44-58,0-1,0 1,1-1,-1 0,0 0,1 1,-1-1,0 0,1 0,-1 1,1-1,-1 0,0 0,1 0,-1 1,1-1,-1 0,1 0,-1 0,0 0,1 0,-1 0,1 0,-1 0,1 0,-1 0,1 0,-1-1,0 1,1 0,-1 0,1 0,-1 0,0-1,1 1,-1 0,1 0,-1-1,0 1,0 0,1-1,-1 1,0 0,1-1,-1 1,0-1,0 1,0 0,1-1,-1 1,0-1,0 1,0-1,0 1,0 0,0-1,0 1,0-1,0 0,7-35,-6 29,6-75,-7 57,2 1,0 0,7-27,-7 45,0 0,0 0,0 0,0 0,1 0,0 0,1 1,-1 0,1-1,0 1,0 1,1-1,-1 1,1-1,0 1,9-5,19-8,1 0,1 3,1 1,56-13,152-19,-225 42,31-6,-30 5,-1 0,1 2,0 0,34 1,-51 2,0-1,0 1,0 0,0 1,0-1,-1 0,1 1,0-1,-1 1,1 0,-1 0,0 0,0 0,0 0,0 1,0-1,0 0,0 1,-1 0,1-1,-1 1,0 0,0 0,0 0,0 0,0-1,-1 1,1 0,-1 4,2 13,0-1,-1 1,-3 27,1-24,0 12,0 7,-6 46,4-73,0 0,0-1,-2 1,0-1,0 1,-14 21,-21 31,-4-2,-61 70,-39 34,119-145,25-23,-1 0,0-1,0 1,0 0,0-1,0 1,0-1,0 0,0 1,0-1,0 0,0 0,0 1,-1-1,1 0,0 0,0 0,0 0,0 0,0-1,0 1,0 0,0 0,0-1,0 1,0-1,-2 0,-4-6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2.78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49 1,'-2'26,"-1"0,0 0,-11 37,6-33,-6 61,10 432,7-275,-3-197,0-31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3.35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9 0,'-3'0,"-2"0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3.98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10,'0'-4,"0"-1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39.11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23 1131,'-1'-99,"-15"-119,12 168,3-1,1 1,14-85,-6 59,-7 61,2-1,-1 1,2 0,0 1,1-1,0 0,1 1,1 0,12-19,-7 16,2 1,-1 0,2 1,0 0,1 2,23-17,18-14,-38 27,0 2,1 0,1 1,1 1,40-17,-48 26,0 0,1 1,0 1,0 1,0 0,-1 1,16 1,106 20,-33-3,-52-13,184 29,-201-27,0 2,0 1,-1 2,54 26,-72-29,-1 0,0 1,0 1,-1 0,-1 0,0 1,0 1,-1 0,-1 1,0 0,-1 0,-1 1,11 26,-10-12,-1 0,-2 1,-1 0,-1 0,-1 0,-2 1,-2-1,0 0,-9 48,-11 23,-48 142,61-215,-6 8,-2 0,-20 36,-7 16,-51 143,90-221,-1 0,0-1,-11 17,10-17,1 0,-1 0,2 0,-6 14,0 6,0 0,-23 41,26-57,-1 0,0-1,-1 0,0-1,-1 0,-1 0,-14 12,9-7,-7 5,15-24,2-17,2-57,6-92,1 45,-4-97,3 257,1-1,1 0,17 64,44 104,7 28,-59-159,-9-45,1 0,14 41,-19-66,1-1,-1 0,0 0,1 0,-1 0,1 0,-1 0,1 0,-1 0,1 0,0 0,0 0,-1 0,1 0,0-1,0 1,0 0,0-1,0 1,0 0,0-1,0 1,0-1,0 0,0 1,0-1,1 0,-1 0,0 1,0-1,0 0,0 0,1 0,-1-1,0 1,0 0,0 0,0-1,0 1,0 0,1-1,-1 1,0-1,0 1,0-1,0 0,-1 1,1-1,1-1,8-6,-1 0,-1-1,16-19,-13 15,42-29,-46 37,0 1,0-1,0-1,-1 1,1-1,-1 0,-1-1,9-11,-13 16,0-1,0 0,-1 1,1-1,-1 0,1 1,-1-1,0 0,0 1,0-1,-1 0,1 0,-1 1,1-1,-1 1,0-1,0 0,0 1,0 0,-1-1,1 1,-1 0,1-1,-4-2,-6-8,-1 0,-25-20,17 16,-2-7,1-1,1-1,1-1,1-1,2 0,-15-34,-41-67,33 60,28 48,-1 0,-23-31,24 39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0.75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513 1,'-10'8,"-1"0,1-1,-1 0,-18 8,-14 10,-4 7,-234 145,273-173,1 0,0 0,0 1,0 0,0 0,-9 10,15-13,-1 0,1 0,0 0,0 0,0 0,0 0,0 1,1-1,-1 0,1 1,-1-1,1 0,0 1,0-1,0 0,0 1,0-1,1 0,-1 1,1-1,-1 0,1 0,0 1,0-1,0 0,0 0,0 0,2 2,44 67,-32-50,0 1,18 39,-32-59,22 44,-22-44,0 0,1 0,-1 0,1 1,-1-1,1-1,0 1,0 0,0 0,0-1,0 1,0-1,0 1,0-1,0 0,4 1,-4-2,-1 0,0-1,0 1,0-1,1 0,-1 1,0-1,0 0,0 0,0 0,0 0,0 0,0 0,0 0,0 0,-1 0,1 0,0 0,-1-1,1 1,-1 0,1 0,-1-3,12-31,-5 11,1 0,1 0,1 1,2 1,0-1,1 2,1 0,1 0,1 2,0 0,2 0,38-30,-46 43,-1 2,1-1,0 1,0 1,0 0,0 0,1 1,-1 0,1 1,-1 0,1 1,0 0,16 3,-2 0,0 1,-1 2,0 0,39 16,-57-19,0-1,0 1,0 0,-1 1,1-1,-1 1,1 0,-1 1,-1-1,1 1,-1 0,5 6,-7-7,0-1,0 1,-1 0,0 0,0 0,0 0,0 0,0 0,-1 0,1 0,-1 0,0 0,-1 0,1 0,-1 0,0 0,0 0,0 0,0 0,-4 6,-16 34,-3-1,-1-1,-33 39,-14 25,51-72,-2 5,-1-1,-2-1,-2-1,-58 58,72-81,5-3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2.21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25 1,'-21'66,"19"-54,1 0,0 0,1 0,0 0,1 0,1 0,-1 0,2 0,0 0,0-1,1 1,0-1,1 0,1 0,-1-1,2 0,-1 0,1 0,1-1,0 1,0-2,1 0,0 0,0 0,1-1,0 0,0-1,13 6,2-1,2 0,-1-1,1-2,0-1,1-1,0-1,0-1,0-2,0-1,40-3,-66 2,-1-1,1 1,0-1,0 1,-1-1,1 1,0-1,-1 0,1 0,-1 0,1 0,-1 0,1 0,-1 0,0 0,0 0,1-1,-1 1,0-1,0 1,0-1,0 1,-1-1,1 1,0-1,-1 0,1 1,-1-1,1 0,-1 0,0 1,0-1,0 0,0 0,0 0,0 1,0-1,-1 0,1 0,-1 1,0-4,-4-11,1 1,-2 0,-12-25,11 26,-8-16,-1 1,-2 0,-28-34,39 56,0 0,0 0,-1 1,0 0,0 0,0 1,-1 0,0 0,0 1,0 0,0 1,-1 0,1 1,-1-1,0 2,0-1,1 2,-1-1,0 1,0 1,0 0,-12 2,3 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3.64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845 0,'-5'2,"1"0,-1 1,1-1,-1 1,1 0,0 0,0 0,0 1,0-1,0 1,1 0,0 0,-5 8,-2-1,-35 46,1 2,-47 87,-55 138,-148 417,246-577,-48 115,86-218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4.15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9 1,'-4'0,"-1"0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0:44.71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20.2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1178,'2'-25,"0"-1,1 1,2 1,1-1,0 0,2 1,1 1,1-1,15-25,10-11,3 2,51-61,-45 65,3 1,2 3,2 2,3 2,1 2,2 3,2 2,2 3,1 3,1 3,115-39,-69 37,2 5,1 5,183-12,345 21,-559 14,1147 52,-13 121,271 242,-1311-356,-3 9,273 152,-404-197,0 3,-2 1,-2 2,0 2,58 65,-75-71,0 1,-2 0,-1 2,-1 0,-1 0,-2 1,-1 1,-1 1,8 42,-13-40,-3-1,0 1,-2 0,-2-1,-1 1,-1 0,-2-1,-2 0,-10 32,-18 41,-64 137,73-186,-42 102,-175 370,186-424,-3-2,-141 178,122-189,-5-3,-3-5,-4-3,-3-4,-4-5,-3-3,-2-5,-3-5,-3-5,-2-4,-2-5,-2-5,-1-5,-192 31,-69-16,-2-16,-486-18,684-25,-351-65,394 43,1-6,2-6,-136-64,204 75,1-3,3-3,1-3,1-2,3-3,2-2,-61-68,63 54,2-2,4-3,3-1,2-3,4-1,-39-100,-110-431,93 266,-181-482,252 758,4-2,2 0,-17-108,31 132,1 0,2-1,1 1,3 0,1 0,1 0,17-55,9 3,80-159,-19 50,-91 196,4-9,-5 13,0 0,0-1,0 1,0 0,0 0,0 0,0 0,0-1,0 1,-1 0,1 0,0 0,0 0,0 0,0-1,0 1,0 0,0 0,-1 0,1 0,0 0,0 0,0 0,0 0,-1 0,1-1,0 1,0 0,0 0,0 0,-1 0,1 0,0 0,0 0,0 0,0 0,-1 0,1 0,0 0,0 0,0 0,0 1,-1-1,1 0,0 0,0 0,0 0,0 0,0 0,-1 0,1 0,0 1,0-1,0 0,0 0,0 0,0 0,0 0,-1 1,1-1,0 0,0 0,-10 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1.82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83 1265,'0'6,"1"-1,0 0,0 0,0-1,1 1,0 0,0 0,0-1,0 1,1-1,-1 0,8 8,48 49,-32-36,514 621,-509-606,20 25,-4-7,59 95,-95-126,-11-26,0-1,-1 0,1 0,0 0,-1 1,1-1,0 0,0 0,-1 0,1 0,0 0,-1 0,1 0,-1 0,1 0,0 0,-1 0,1 0,0 0,-1 0,1 0,0 0,0 0,-1 0,1-1,0 1,-1 0,1 0,0 0,-1 0,1-1,0 1,0 0,-1 0,1-1,0 1,0 0,-1-1,-44-39,-483-606,339 395,164 221,2-2,2-1,1 0,1-1,2-1,1-1,2 0,-17-72,22 74,6 26,1-1,-1 0,2 0,-1 0,1 0,0 0,1-12,0 20,1 0,-1 0,0 0,0 0,0 1,1-1,-1 0,0 0,1 0,-1 0,1 1,-1-1,1 0,-1 1,1-1,0 0,-1 1,1-1,0 0,0 1,-1-1,1 1,0 0,0-1,0 1,-1 0,1-1,0 1,0 0,0 0,0 0,0 0,0-1,0 1,-1 1,1-1,0 0,0 0,0 0,0 0,0 1,0-1,-1 0,1 1,0-1,1 1,48 27,-35-18,241 117,475 166,-664-269,88 27,-136-42,3 0,-21-10,-1 1,1 0,0 0,-1 0,1 0,-1-1,1 1,0 0,-1 0,1-1,-1 1,1-1,-1 1,1 0,-1-1,1 1,-1-1,0 1,1-1,-1 1,0-1,1 1,-1-1,0 0,1 1,-1-1,0 0,0 1,0-1,0 1,0-1,0 0,0-1,2-18,-2-1,-1 0,0 0,-1 0,-2 0,0 1,-11-33,0-8,-31-139,-56-283,85 376,5 0,3-170,9 274,0 0,0 1,0-1,1 0,-1 1,1-1,-1 0,1 1,0-1,0 1,0-1,0 1,1-1,-1 1,1 0,-1 0,1-1,2-1,-1 2,0 1,-1 0,1-1,0 1,0 0,0 1,0-1,0 0,0 1,0 0,0-1,1 1,-1 1,0-1,0 0,4 2,16 3,-1 2,0 1,0 1,-1 1,0 0,23 17,-15-11,156 100,223 182,-243-172,603 501,-538-441,-226-183,14 12,-6-3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3.16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183 0,'-3'5,"0"0,-1 1,2-1,-1 1,1-1,0 1,0 0,0 0,0 7,-7 17,-93 303,87-264,2 2,-5 135,19-197,0 1,0 0,1 0,0-1,1 1,0-1,0 0,1 0,0 0,1-1,0 1,0-1,1 0,0 0,1-1,-1 0,1 0,1 0,10 7,-7-6,0-1,0 0,1 0,0-1,0-1,0 0,1 0,0-1,0-1,0 0,0-1,0-1,27 1,-37-3,0 1,0-1,1 1,-1-1,0 0,0 0,0 0,0-1,0 1,0-1,0 1,-1-1,1 0,-1 0,1-1,-1 1,0 0,0-1,0 1,0-1,0 0,0 1,-1-1,1 0,-1 0,0 0,0 0,0-1,0 1,-1 0,1 0,-1 0,0-6,1-11,-1-1,-1 1,-1 0,-6-25,6 32,-37-177,-88-258,82 312,63 158,12 20,211 306,-184-278,3-3,117 101,-165-157,31 20,-29-25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4.42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250 920,'-15'-412,"6"324,-3 1,-40-141,48 215,-1 0,0 1,0-1,-13-17,17 28,0 0,-1 0,1 1,0-1,-1 0,0 1,1-1,-1 1,0-1,0 1,0 0,0 0,0 0,0 0,-3-1,4 2,-1 0,0 0,1 1,-1-1,1 0,-1 1,1-1,-1 1,1-1,0 1,-1-1,1 1,-1 0,1 0,0 0,0 0,0 0,-1 0,1 0,0 0,0 1,0-1,1 0,-1 0,-1 3,-4 8,-1 0,2 0,0 0,0 1,2 0,-5 21,-7 83,14-109,0 5,-1 1,1 1,0 0,1 0,3 20,-3-31,1 0,0 0,0 0,1 0,-1 0,1 0,0 0,0-1,0 1,1-1,-1 1,1-1,0 0,0 0,0 0,0 0,0-1,1 1,-1-1,5 2,5 2,0 0,0-1,1-1,-1 0,1-1,0 0,0-1,23 0,5-3,65-10,-81 8,-22 2,0 1,0-1,0 1,0 0,1 0,-1 0,0 1,0-1,0 1,0 0,0 0,6 3,-8-3,0 1,-1 0,1-1,0 1,-1 0,1 0,-1 0,1 0,-1 0,0 0,0 1,0-1,0 0,0 1,-1-1,1 0,-1 1,1-1,-1 1,0-1,0 1,0 2,48 401,-47-401,2 10,-1 4,1-1,1-1,12 34,-15-48,1 1,0-1,-1 1,1-1,0 0,1 1,-1-1,1 0,-1 0,1-1,0 1,0-1,0 1,0-1,0 0,1 0,-1 0,1-1,-1 1,1-1,0 0,-1 0,9 1,-2 0,0-2,1 1,-1-2,0 1,0-1,0-1,15-3,-19 2,0 1,-1-1,1 0,-1 0,0-1,0 1,0-1,-1 0,1-1,-1 1,0-1,0 0,5-8,10-19,19-43,-9 15,-14 34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5.15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0,'12'8,"-1"0,0 1,0 0,-1 0,0 1,14 20,17 16,78 67,25 23,221 270,-246-262,-107-132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6.27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65 0,'1'78,"-4"-1,-2 1,-18 81,-12-26,35-132,0 0,0 0,0 0,0-1,1 1,-1 0,0 0,0 0,1 0,-1 0,0-1,1 1,-1 0,1 0,-1-1,1 1,-1 0,1-1,0 1,-1 0,1-1,0 1,0-1,-1 1,1-1,0 0,0 1,0-1,-1 0,1 1,0-1,0 0,0 0,0 0,0 0,0 0,-1 0,1 0,1 0,53 1,-28-1,12 4,-1 2,1 2,46 16,109 50,47 13,-180-68,-42-12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7.68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49 195,'-1'1,"0"-1,1 0,-1 0,0 1,0-1,1 1,-1-1,0 1,0-1,1 1,-1-1,0 1,1 0,-1-1,1 1,-1 0,1 0,-1-1,1 1,0 0,-1 0,1 0,0-1,-1 3,-7 28,5-17,-3 10,0-1,2 1,1 0,0 1,2 36,2-45,0 1,1 0,0-1,2 1,0-1,1 0,0 0,15 28,-17-40,0 1,0-1,1 1,0-1,0 0,0 0,0-1,1 1,0-1,-1 0,1 0,0-1,0 1,1-1,-1 0,0 0,1-1,-1 0,1 0,-1 0,1-1,10 0,4 0,-1-2,1-1,-1 0,0-1,24-9,-38 11,0 0,-1-1,1 1,-1-1,0 0,0 0,0-1,0 1,-1-1,0 0,1 0,-1 0,0 0,-1-1,3-5,6-12,14-44,-16 42,1-3,38-119,-45 132,0 0,0 0,-2 0,1 0,-2 0,0 0,-1-1,-3-19,2 28,0 0,0-1,-1 1,0 0,0 0,0 1,-1-1,0 1,0-1,0 1,0 1,-1-1,0 0,-6-3,-7-5,-1 1,-36-16,38 19,14 8,1 0,0 0,0 0,0 0,-1 0,1 1,0-1,-1 1,1-1,0 1,-1 0,1 0,-1 0,1 0,-1 0,1 1,0-1,-1 1,1 0,0-1,-1 1,1 0,-4 3,0 1,1 0,-1 0,1 1,0-1,0 1,-4 8,4-7,1 0,-2-1,1 1,-1-1,-10 8,-12 6,-2-2,-50 22,62-32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49.44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0 215,'4'1,"0"0,0 1,0 0,0 0,0 0,-1 0,1 0,-1 1,1 0,-1 0,0-1,0 2,-1-1,1 0,2 4,11 12,8 0,41 27,20 17,-82-60,1 0,0 0,0 0,0 0,0-1,0 0,5 3,-8-5,0 0,0 0,0 0,0 1,0-1,0 0,0 0,0 0,-1 0,1-1,0 1,0 0,0 0,0 0,0-1,0 1,-1 0,1-1,0 1,0-1,0 1,-1-1,1 1,0-1,-1 0,1 1,-1-1,1 0,0 0,-1 1,1-1,-1 0,0 0,1 0,-1 1,0-1,1 0,-1 0,0 0,0 0,0 0,0 0,0 0,0 0,0-1,2-22,-2-1,0 1,-2-1,-4-25,-2-20,3-86,5 126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1.79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138 538,'-3'0,"1"1,-1 0,1 0,0 0,-1 0,1 0,0 0,0 1,0-1,0 1,0-1,0 1,1 0,-1 0,0 0,1 0,-1 0,1 0,0 0,0 0,0 1,0-1,0 0,-1 6,-19 73,17-61,-17 72,3 0,5 1,-2 111,15-198,0 0,0 0,1 0,0-1,0 1,0 0,1 0,0-1,0 1,0-1,1 1,-1-1,1 0,1 0,3 5,-1-4,1-1,-1 1,1-1,0 0,0-1,0 1,1-2,-1 1,1-1,9 3,2 0,23 9,0-3,48 9,-77-19,0-1,1 0,-1 0,0-1,0-1,0-1,0 1,0-2,0 0,-1-1,22-8,-25 7,14-5,-1-1,24-17,-40 23,0 1,0-1,0-1,0 1,-1-1,0 0,0-1,-1 1,0-1,7-14,-4 2,-1-1,-1 0,-1 0,-1 0,0 0,-1-1,-2-26,-18-146,17 189,-12-77,-3-1,-5 2,-2 1,-4 1,-72-143,84 195,-1 0,-2 1,0 1,-2 1,0 0,-46-37,160 154,469 340,-166-140,-362-261,-30-27,1 1,0-1,1-1,0 1,-1-1,2 0,-1-1,12 6,-18-10,-1 1,0-1,1 0,-1 0,1 0,-1 0,0 0,1 0,-1 0,1 0,-1 0,0 0,1 0,-1 0,1-1,-1 1,0 0,1 0,-1 0,0 0,1-1,-1 1,0 0,1 0,-1-1,0 1,1 0,-1-1,0 1,0 0,1 0,-1-1,0 1,0-1,3-19,-10-19,-10-26,-40-180,50 205,2 1,2-1,1 0,5-50,-3 88,0 0,1 0,-1 1,0-1,1 0,-1 0,1 0,-1 0,1 1,0-1,0 0,0 0,0 1,0-1,0 1,0-1,1 1,-1 0,1-1,-1 1,1 0,-1 0,1 0,-1 0,1 0,0 0,0 0,0 1,-1-1,1 1,0-1,0 1,0 0,0 0,0 0,0 0,0 0,-1 0,1 0,0 1,3 0,10 2,0 2,-1-1,0 2,19 9,-15-7,65 33,92 62,-76-43,-80-48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2.92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206 293,'-4'0,"0"1,0 0,0 0,0 0,0 1,1-1,-1 1,0 0,1 0,-1 0,1 0,-1 1,1-1,0 1,0 0,0 0,1 0,-1 0,1 1,-3 4,-7 11,1 1,-13 32,13-26,-3 7,1 1,2 1,1 0,2 1,1 0,2 0,2 0,1 58,1-67,0-11,1 0,0 0,4 21,-4-35,0 0,1 1,-1-1,0 0,1 0,0 0,-1 0,1 0,0 0,0 0,0 0,1 0,-1 0,0 0,1-1,-1 1,1-1,-1 1,1-1,0 1,0-1,0 0,-1 0,1 0,0 0,0 0,1 0,-1-1,0 1,4 0,-3-2,0 1,0-1,0 1,0-1,0 0,0-1,0 1,0 0,0-1,0 0,-1 1,1-1,-1 0,1 0,-1-1,0 1,0 0,0-1,0 1,0-1,0 0,-1 0,0 0,3-5,1-3,-1 0,0-1,0 0,-1 0,2-15,1-52,-7-122,-1 139,-10-156,0-80,13 306,1 0,-1 1,1-1,1 0,-1 0,1-1,1 1,0 0,0-1,0 0,1 0,9 11,17 18,38 34,-21-21,19 21,86 100,-133-143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3.83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0,'0'5,"1"0,0 0,0 0,0-1,0 1,1-1,0 1,0-1,0 1,1-1,5 8,42 45,-21-25,-20-20,-1 1,0 0,7 16,-10-18,1 1,0-1,1-1,0 1,9 9,-3-8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26.8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117 111,'0'29,"6"345,1-262,26 144,13-90,-25-98,-34-131,-47-120,9-3,-40-269,90 450,-5-33,2 0,1-75,3 112,0-1,0 0,0 0,0 0,1 1,-1-1,1 0,-1 0,1 1,0-1,-1 0,1 1,0-1,0 0,0 1,2-3,-2 4,0-1,0 1,0 0,0-1,0 1,0 0,0-1,0 1,0 0,0 0,0 0,0 0,0 0,0 0,0 0,0 0,0 0,0 1,0-1,0 0,0 1,1 0,7 3,-1 2,1-1,-1 2,15 13,0-1,67 41,3-5,3-3,197 76,-202-97,116 47,-180-65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4.35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23,'0'-4,"0"-5,0 3,0 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5.52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1 328,'9'2,"1"1,-1 0,0 1,0 0,-1 0,1 1,-1 0,0 0,15 13,4 2,47 27,137 84,-179-117,-24-18,-13-15,-19-23,-32-41,-15-25,55 80,-10-16,2-1,1-2,-22-70,44 115,0-1,0 0,1 1,-1-1,1 0,0 0,0 1,0-1,0 0,0 0,2-4,-2 6,1 0,-1 0,1 0,-1 0,1 0,-1 0,1 0,0 0,0 0,-1 1,1-1,0 0,0 0,0 1,0-1,0 1,0-1,0 1,0-1,2 0,2 1,0-1,0 1,1 0,-1 0,0 0,1 1,-1 0,0 0,0 0,10 4,49 17,-1 2,-2 3,0 2,-2 3,86 62,-132-84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7.24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0 676,'0'0,"0"-1,0 1,0-1,0 1,0-1,1 0,-1 1,0-1,0 1,0-1,1 1,-1-1,0 1,0-1,1 1,-1-1,0 1,1-1,-1 1,1-1,-1 1,1 0,-1-1,1 1,-1 0,1 0,-1-1,1 1,-1 0,1 0,-1 0,1-1,-1 1,1 0,0 0,-1 0,1 0,-1 0,1 0,0 0,-1 0,1 0,-1 1,2-1,32 12,-18-7,-15-5,0-1,1 1,-1-1,0 1,0-1,0 1,0-1,1 0,-1 0,0 1,0-1,0 0,-1 0,1 0,0 0,0 0,0 0,-1-1,1 1,0 0,-1 0,0 0,1-1,-1 1,1 0,-1-1,0-1,9-47,-8 39,4-22,3-24,2 0,23-71,-32 125,0-1,0 0,1 1,-1-1,1 1,0-1,0 1,1 0,-1 0,0 0,1 0,0 0,0 1,0-1,0 1,0-1,0 1,1 0,-1 1,1-1,5-1,-4 2,0 0,1 1,-1 0,0 0,0 0,1 1,-1 0,0 0,0 0,0 1,0-1,0 1,0 0,0 1,6 3,459 308,-466-311,0 0,-1-1,1 1,0-1,0 0,0 0,6 1,-9-3,0 0,0 0,0 0,0 0,0 0,0 0,0 0,0 0,-1-1,1 1,0 0,0-1,0 1,0 0,-1-1,1 1,0-1,0 0,-1 1,1-1,0 1,-1-1,1 0,-1 0,1 1,-1-1,1 0,-1 0,1 0,-1 0,0 1,0-1,1 0,-1 0,0 0,0 0,0 0,0 0,0 0,0-1,3-35,-1-1,-6-69,-1 20,4 19,1-127,0 193,0 0,0 0,1 0,-1 0,0 0,1 0,-1 0,1 0,0 0,0 0,-1 0,1 0,1 0,-1 1,0-1,0 0,1 1,-1-1,1 1,-1-1,1 1,2-2,-1 2,0 0,0 0,0 0,0 1,0-1,0 1,0 0,0 0,0 0,0 0,0 1,0-1,0 1,3 0,12 6,-1 0,1 0,-1 2,16 10,-23-12,91 50,-87-47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8.35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139 1,'-3'0,"0"1,0 0,0 0,1 0,-1 0,0 0,1 0,-1 1,1 0,-1-1,1 1,0 0,0 0,0 0,0 0,0 1,0-1,1 0,-4 6,-22 51,10 2,3 1,2 0,3 1,3 0,3 0,2 1,3-1,12 72,-12-125,0 1,1 0,0-1,1 0,0 1,0-1,11 16,-14-24,0 0,0 0,0 0,1 0,-1-1,1 1,-1-1,1 1,0-1,-1 0,1 1,0-1,0 0,0 0,0 0,0 0,0-1,0 1,0-1,0 1,0-1,1 0,-1 1,0-1,0 0,0 0,0-1,1 1,-1 0,0-1,0 0,0 1,0-1,0 0,0 0,0 0,0 0,0 0,-1 0,1-1,0 1,-1-1,1 1,2-4,6-6,1-1,-2 0,1-1,-2 0,0 0,0-1,-1 0,-1-1,8-26,1-13,9-77,-21 113,23-208,-11 77,-14 141,0 4,-1 0,1 0,-1 0,1 0,-1 0,0 1,-1-1,1 0,-1 0,0 0,0 0,0 0,0 0,-3-5,-5-1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59.85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187 787,'-2'0,"0"1,0-1,0 1,0-1,0 1,0 0,0 0,0 0,0 0,0 1,0-1,1 0,-1 1,0-1,1 1,0-1,-1 1,1 0,0 0,-2 3,-22 46,20-38,-16 40,2 1,2 1,-15 93,20-61,-1 151,12-229,1-1,1 0,0 1,0-1,0 0,1 0,6 15,-8-21,2-1,-1 1,0 0,0 0,0-1,1 1,-1 0,1-1,0 0,-1 1,1-1,0 0,0 0,0 0,-1 0,1 0,0 0,0 0,1-1,-1 1,0-1,0 0,0 1,0-1,0 0,0 0,1 0,-1-1,0 1,0-1,0 1,0-1,0 1,0-1,2-1,10-3,-1-1,1-1,-1 0,-1 0,23-19,57-55,-50 42,41-36,-3-4,135-173,-208 243,0-1,-1 0,0 0,-1-1,0 0,-1 0,0 0,0 0,2-17,-5 21,-1-1,0 1,-1-1,1 1,-1-1,0 1,-1 0,0-1,0 1,-1 0,0 0,0 0,0 1,-1-1,-8-10,-61-74,-137-132,5 7,3-19,180 214,22 22,0-1,-1 0,1 0,0 0,0 0,0 0,0 0,-1 0,1 0,0 1,0-1,0 0,0 0,0 0,-1 0,1 1,0-1,0 0,0 0,0 0,0 1,0-1,0 0,0 0,0 0,0 1,0-1,0 0,0 0,0 0,0 1,0-1,0 0,0 0,0 0,0 1,0-1,0 0,0 0,0 0,0 1,1-1,-1 0,0 0,0 0,0 0,0 0,0 1,1-1,-1 0,0 0,0 0,0 0,1 0,26 52,8 4,449 674,-460-700,-11-11,1-1,1 0,0-1,2-1,0-1,0 0,21 13,11 4,76 66,19 13,-84-76,-45-30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02.21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 2305,'2'-2,"1"0,-1 0,1 0,-1 0,0 0,0-1,0 1,0-1,0 1,0-1,-1 0,3-4,4-7,326-469,-323 466,6-8,-1-1,-1 0,-1-1,10-30,-23 53,0 1,0 0,0-1,-1 1,1-1,-1 1,0-1,0 1,0-1,0 1,-1-1,0 1,1-1,-1 1,0 0,-1-1,1 1,0 0,-1 0,0 0,0 0,0 0,0 0,0 0,-1 1,1-1,-1 1,-3-3,-1 1,1 0,-1 0,0 1,0 0,0 1,0-1,0 1,-1 1,1-1,-1 1,1 1,-9-1,10 2,-1 0,1 0,0 0,-1 1,1 0,0 0,0 1,0-1,1 2,-1-1,1 0,-1 1,1 0,0 0,0 1,1-1,0 1,-8 10,-6 10,2 1,-24 48,25-44,-20 39,2 1,-26 89,55-146,1 0,1-1,0 2,0-1,2 0,-1 0,2 0,0 0,0 0,2 0,-1 0,2 0,-1 0,2-1,0 1,0-1,1-1,11 18,-7-15,1 0,0-1,1 0,1 0,0-2,0 1,1-2,1 0,0 0,0-2,1 0,0 0,24 7,-29-12,1 0,0 0,-1-1,1-1,0 0,0 0,0-1,0-1,-1 0,1-1,0 0,20-6,-15 1,1-1,-1-1,0 0,-1-1,0-1,0 0,15-15,95-87,-5-6,115-145,-222 246,-1 0,0-1,-1 0,-2-1,0 0,-1 0,8-29,-12 31,-2 0,0-1,-1 1,-1-1,0 0,-2 1,0-1,-1 1,-6-25,-5-6,-2 1,-38-86,-61-90,85 170,-5-10,-187-334,159 298,-139-170,192 259,-1 1,0 0,0 0,-1 1,0 0,-15-8,24 16,0-1,-1 1,0 0,1 0,-1 0,0 0,1 0,-1 0,0 1,0 0,1-1,-1 1,0 0,0 0,0 1,0-1,1 0,-1 1,0 0,0 0,1 0,-1 0,0 0,1 0,-1 1,1-1,0 1,-1-1,1 1,0 0,0 0,0 0,0 0,1 1,-1-1,1 0,-3 4,1 2,0-1,0 1,0 0,1 0,0 0,1 0,0 0,0 0,0 1,1-1,1 0,-1 0,3 10,3 15,18 60,-6-31,3-2,2 0,3-1,3-2,64 98,-71-130,1-1,1-1,1-1,1-2,34 22,-24-18,-1 2,38 38,3 20,87 127,8 11,-100-143,3-2,4-4,118 85,-193-155,-1-1,1-1,0 1,-1 0,1 0,0-1,0 0,0 0,0 0,0 0,0 0,1 0,-1-1,0 1,0-1,1 0,-1 0,4-1,-5 0,1 0,0-1,0 1,-1-1,1 0,-1 0,1 0,-1 0,0 0,0 0,0-1,0 1,0-1,0 1,-1-1,1 0,-1 0,2-5,38-78,80-125,-105 183,-13 22,0 0,0 0,0 1,0 0,1 0,0 0,0 0,1 0,-1 1,10-7,-8 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03.18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3751,'3'-1,"-1"0,0 0,1 0,-1-1,0 1,1-1,-1 0,0 1,0-1,0 0,-1 0,1 0,2-5,4-2,117-125,83-85,994-892,44 39,-132 115,-1020 879,-42 36,51-53,-99 89,-6 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04.87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2474,'17'-14,"1"0,37-23,0 2,309-231,251-175,-310 237,981-676,-1262 864,-1-2,-1 0,-1-1,0-1,-2-1,29-40,108-145,-99 134,-22 31,22-33,-47 58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05.28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2836 1,'-2'61,"4"0,2-1,2 1,19 74,102 290,-112-346,-3 0,-4 1,-2 120,-17 57,5-209,-2-1,-3 1,-21 60,-31 55,-7-2,-6-4,-8-4,-156 218,187-299,-69 96,-169 178,246-300,-2-1,-1-3,-3-1,-1-3,-2-3,-1-1,-2-3,-69 27,72-38,0-2,-2-2,0-3,0-2,-1-3,0-2,-1-3,1-2,-86-10,108 1,0-2,1-1,0-1,0-2,-51-31,40 22,25 11,1 0,0-1,1-1,0-1,1-1,1 0,1-1,0-1,1 0,-20-34,-5-20,-48-123,83 186,-28-72,3-3,4 0,4-1,-16-135,31 131,4 0,18-167,60-170,-66 379,13-54,37-107,-36 135,-16 45,1 0,24-49,172-266,-199 334,0 0,-1-1,-1 0,0 0,0 0,-1 0,4-18,5-78,-8 46,42-201,-44 94,-3 100,-50 126,43-52,-1 0,1 0,-20 12,23-17,-1 1,1 1,-1-1,1 1,0 0,0 0,1 1,-1-1,1 1,0 0,0 0,1 0,-1 1,1-1,-3 10,-12 47,26-65,-2-1,1 1,0-1,-1 0,10-8,2-2,1 1,0 1,1 1,1 1,-1 0,1 2,1 0,0 2,35-7,13 3,123-2,-187 12,-1-1,1 1,0 1,0-1,0 1,0 0,0 1,-1-1,1 1,0 0,5 3,-9-3,0-1,0 1,0 0,0 0,-1 0,1 0,-1 0,1 1,-1-1,1 0,-1 1,0-1,0 1,-1-1,1 1,0-1,-1 1,1-1,-1 1,0 0,0-1,0 1,0 0,-1-1,1 1,-2 4,-50 228,43-178,0 6,-25 84,26-120,4-12,-1 0,0 0,-12 21,17-35,0 0,-1 0,0 0,1-1,-1 1,1 0,-1-1,0 1,1 0,-1-1,0 1,0-1,0 1,1-1,-1 0,0 1,0-1,0 0,0 1,0-1,0 0,0 0,0 0,1 0,-1 0,0 0,0 0,0 0,0 0,0-1,0 1,0 0,0 0,0-1,1 1,-1-1,0 1,0-1,0 1,1-1,-1 1,0-1,1 0,-1 1,0-1,1 0,-1-1,-32-42,28 36,-11-13,0 1,-2 0,0 1,-1 1,-1 1,-1 0,-38-23,-176-81,151 81,4 7,56 24,0-1,1 0,-24-16,46 26,1-1,-1 1,0-1,1 0,-1 1,0-1,1 0,-1 1,1-1,-1 0,1 0,0 1,-1-1,1 0,0 0,-1 0,1 0,0 0,0 1,0-1,0 0,0 0,0 0,0 0,0 0,0 0,0 0,1 1,-1-1,0 0,1 0,-1 0,0 1,1-1,-1 0,1 0,-1 1,1-1,-1 0,1 1,0-1,-1 0,1 1,0-1,0 1,-1-1,2 1,2-4,0 1,0 0,0 1,0-1,1 1,-1 0,7-2,17-5,0-2,51-25,-54 23,2 0,-1 2,39-10,-4 1,-51 16,0-1,1 2,-1-1,1 2,0-1,0 1,0 1,1 0,20 1,-18 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07.72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714 173,'0'-1,"0"0,-1-1,1 1,0 0,0 0,1 0,-1-1,0 1,0 0,1 0,-1 0,0 0,1 0,-1-1,1 1,-1 0,1 0,0 0,-1 0,1 0,0 1,2-3,-2 3,0 0,0 0,0-1,0 1,0 0,0 0,0 0,0 0,0 0,0 1,0-1,1 0,-1 0,0 1,0-1,0 1,0-1,-1 1,3 0,2 3,1 0,-1 0,0 0,0 1,-1-1,8 11,1 7,-1 1,-1 1,-1 0,-1 0,-1 0,-1 1,-1 0,3 35,-6-31,-1 0,-2 1,0-1,-2 0,-1 0,-2 0,-9 34,7-42,-1 0,0 0,-2 0,-15 23,20-36,0 0,-1 0,0-1,0 1,-1-2,0 1,0-1,-1 1,0-2,0 1,0-1,-14 6,18-10,0 0,0 0,0-1,0 1,0-1,0 0,0 0,0 0,-1 0,1-1,0 0,0 1,0-2,0 1,0 0,1-1,-1 0,0 0,1 0,-1 0,1 0,-1-1,1 0,-3-3,-9-9,1 0,1-1,-19-30,10 15,-18-27,2-1,3-2,2-2,3-1,3-1,3-1,-19-85,38 122,2 0,-1-39,3 35,1 31,0 0,0 0,0 0,0 0,-1 0,1 1,-1-1,1 0,-1 0,0 0,0 1,0-1,-1-2,2 4,-1-1,1 1,-1-1,1 1,-1 0,0-1,1 1,-1 0,1-1,-1 1,0 0,1 0,-1 0,0-1,1 1,-1 0,0 0,1 0,-1 0,0 0,1 0,-1 0,0 1,0-1,-3 2,1-1,0 1,0-1,1 1,-1 0,0 0,0 1,1-1,0 1,-1-1,1 1,-3 4,-15 23,0 0,2 2,2 0,1 1,1 1,2 0,-10 40,16-48,4-20,0 0,0 0,1 0,0 0,0 0,1 12,0-16,0-1,1 1,-1-1,1 1,0 0,-1-1,1 0,0 1,0-1,0 1,0-1,0 0,0 0,0 1,1-1,-1 0,0 0,1 0,-1 0,0-1,1 1,-1 0,1-1,0 1,-1-1,1 1,-1-1,1 0,0 1,2-1,4 0,1 1,-1-1,0-1,0 0,0 0,0 0,0-1,0 0,-1-1,1 0,0 0,-1-1,12-7,11-9,52-45,-19 15,2 1,-28 20,1 1,2 3,47-24,-66 40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28.8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0 283,'1'-3,"0"1,-1-1,1 0,0 1,0-1,0 0,0 1,1-1,-1 1,1 0,0-1,0 1,-1 0,1 0,5-4,40-30,-28 23,152-95,-58 34,-101 65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0.32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25 297,'-1'1,"0"-1,0 1,0-1,0 1,0 0,0-1,0 1,0 0,0-1,1 1,-1 0,0 0,0 0,1 0,-1 0,1 0,-1 0,1 0,-1 0,1 0,-1 0,1 0,0 0,0 0,-1 1,1-1,0 2,-3 39,3-36,-4 63,8 81,-4-148,0 0,0-1,0 1,0 0,1-1,-1 1,0 0,1-1,0 1,-1-1,1 1,0-1,0 1,0-1,0 1,0-1,0 0,0 0,2 2,-2-2,1-1,-1 1,0-1,0 0,0 1,1-1,-1 0,0 0,0 0,1 0,-1 0,0 0,0-1,1 1,-1 0,0-1,0 1,0-1,0 1,2-1,2-2,0-1,0 1,-1-1,1 1,-1-1,0 0,0-1,0 1,5-10,-4 5,-1 0,-1 0,0-1,0 1,0-1,-1 1,-1-1,1-12,-4-82,0 53,2 50,0 0,0 0,1 0,-1 0,0 0,0 0,0 0,-1 0,1 0,0 0,0 0,0 0,-1 0,1 0,-1 0,1 0,0 0,-1 0,0 0,1 0,-1 0,0 0,1 1,-1-1,-1-1,1 3,0-1,0 0,0 0,0 1,0-1,0 1,0-1,0 1,0-1,0 1,0-1,1 1,-1 0,0 0,0-1,1 1,-1 0,0 0,0 1,-5 6,1 0,0 0,0 1,-4 11,7-16,1 0,0 0,0 0,0 0,1 1,-1-1,1 0,0 0,0 0,1 1,-1-1,1 0,0 0,0 0,0 0,1 0,-1 0,1 0,0-1,0 1,1 0,-1-1,1 0,-1 1,1-1,0 0,0-1,0 1,1 0,-1-1,1 0,-1 0,1 0,0 0,4 1,0 0,0 0,0 0,1-1,-1 0,1-1,-1 0,1 0,-1-1,1 0,0 0,-1-1,1 0,-1-1,1 0,-1 0,14-6,0-4,0-1,0-2,-2 0,0-1,0-1,-2-1,0 0,27-38,-36 44,8-8,-1-1,-2-1,0 0,12-28,-23 46,-1 0,-1-1,1 1,0-1,-1 0,0 1,0-1,0 0,-1 1,0-1,1 0,-2 0,1 0,-1 1,1-1,-1 0,0 0,-1 1,1-1,-1 1,0-1,0 1,-1 0,1 0,-1 0,0 0,0 0,0 1,-7-7,6 8,0-1,-1 0,1 1,-1 0,1 0,-1 0,0 1,0 0,1 0,-1 0,0 0,0 1,0-1,0 1,0 1,0-1,0 1,0 0,0 0,0 0,-9 4,-8 4,0 1,0 1,-25 18,20-12,-180 105,201-118,0 1,0 0,0 0,0 1,-6 8,8-10,-6 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1.16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109 1,'-3'158,"-7"0,-49 254,43-290,0 5,12-111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1.62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2.43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10 1,'-4'0,"-1"0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27.94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0 722,'1'-5,"-1"1,1 0,0-1,1 1,-1 0,1 0,-1 0,1 0,0 0,1 0,-1 1,1-1,-1 1,5-5,52-46,-30 29,179-179,175-157,-382 360,0 0,0 0,0 0,1 0,-1 0,0 0,1 0,-1 0,1 0,-1 1,1-1,-1 0,1 1,0-1,1 1,-2 0,-1 1,0-1,1 0,-1 1,0-1,1 1,-1-1,0 1,0-1,0 1,0-1,1 1,-1-1,0 1,0-1,0 1,0-1,0 1,0 0,0-1,0 1,-1-1,1 1,0-1,0 1,0-1,0 1,-1 0,-22 50,-19 29,-62 109,69-133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28.92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1 499,'0'-3,"1"1,0-1,0 0,0 1,0-1,0 1,0 0,1-1,-1 1,1 0,0 0,0 0,0 0,0 0,0 0,4-2,39-26,-43 29,84-40,-71 36,0-2,1 0,-2 0,1-1,-1-1,-1-1,25-21,-13 8,1 1,0 1,36-21,27-21,-6 8,-59 41,-1 0,23-21,-31 22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0.55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68 54,'-2'6,"0"-1,0 1,0 0,0-1,-1 1,0-1,-6 9,-3 6,6-7,1 0,1 1,-1-1,2 1,0 0,1 0,0 0,1 0,1 0,0 0,1 0,1 0,0 0,0 0,2-1,0 1,6 15,-1-1,2-1,0 0,2 0,1-2,25 36,-26-45,0 0,2 0,0-2,0 0,2-1,-1 0,2-1,25 13,-26-16,1-1,0-1,1 0,0-1,0-1,0-1,0-1,1-1,-1 0,1-1,0-1,30-5,-48 5,0 0,0-1,1 1,-1-1,0 1,0-1,0 0,0 0,0 0,0 0,-1 0,1 0,0-1,-1 1,1-1,0 1,-1-1,0 1,1-1,-1 0,0 0,2-3,-2 1,1-1,-1 1,0-1,0 0,-1 1,1-1,-1 0,0 0,-1-8,-3-8,0 0,-1 0,-12-29,-30-60,-89-152,72 160,56 91,-1 0,0 1,-1-1,0 2,-1 0,-18-13,18 18,1 0,0 1,-1 1,0 0,1 0,-1 1,0 1,0 0,0 0,0 1,-12 2,-22 0,18-2,2-1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1.21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4.17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654 518,'0'-1,"0"-1,0 1,0-1,0 1,1-1,-1 1,1-1,-1 1,1-1,0 1,-1-1,1 1,0 0,0 0,0-1,0 1,0 0,0 0,0 0,0 0,1 0,-1 0,2-1,1 0,1 0,0 0,-1 1,1-1,0 1,0 0,7-1,10 1,-1 1,33 3,-51-2,42 3,1 2,-1 2,-1 1,0 3,0 2,-1 2,53 27,-37-15,35 19,-85-41,0-1,0 1,-1 1,0-1,0 1,-1 1,9 10,-13-14,0 1,0 0,-1 0,0 0,0 0,0 0,0 0,-1 1,0-1,0 1,0-1,-1 1,1-1,-1 1,-1-1,1 1,-1-1,0 1,0-1,-1 0,1 1,-1-1,-1 0,1 0,-6 8,1-1,-1-1,-1 1,0-2,0 1,-1-1,-1-1,1 0,-2 0,-12 7,-11 4,-2-2,0-2,-1 0,0-3,-1-1,-1-2,1-2,-2-2,1-1,-1-2,1-2,-56-5,92 3,0 0,0 0,0 0,0 0,1-1,-1 0,0 0,1 0,-1 0,1 0,0-1,-1 1,1-1,1 0,-1 0,-4-6,-4-7,1 0,-13-27,4 6,-32-54,5-2,4-1,-40-133,71 180,2 0,-6-90,-2-16,17 151,0-1,-1 0,1 0,-1 1,1-1,-1 0,0 1,0-1,0 1,-1-1,1 1,-1-1,1 1,-1 0,0 0,0 0,0 0,0 0,0 0,0 1,0-1,-1 1,1-1,0 1,-1 0,1 0,-1 0,0 0,1 0,-1 1,0-1,0 1,1 0,-1-1,0 1,0 1,1-1,-1 0,0 1,-3 0,-3 2,0 0,0 0,0 0,0 1,1 1,0-1,0 2,0-1,0 1,-11 11,-4 9,2 0,1 1,1 1,1 1,2 0,1 2,1 0,1 0,2 1,2 0,-7 37,15-62,0 1,0-1,1 1,0 0,0-1,1 1,0-1,0 1,0-1,1 1,1-1,-1 0,6 11,-5-13,1 0,-1-1,1 0,-1 0,1 0,0 0,1 0,-1-1,1 0,-1 0,1 0,0-1,0 1,0-1,1 0,-1-1,0 1,1-1,8 1,79 11,1-4,0-4,117-8,-203 1,0 0,-1 0,1 0,-1-1,0 0,0-1,0 0,0 0,9-7,6-4,-10 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8.10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8362 6306,'-4'7,"-1"-1,0 1,0-1,0 0,-1-1,0 1,0-1,-12 8,-8 6,-835 627,-44-60,425-318,367-216,-1-5,-174 46,78-43,-1-9,-2-10,-2-9,0-9,0-9,-1-10,1-10,1-8,-251-63,254 31,2-9,3-10,4-8,-205-118,-72-79,474 276,0-1,-1-1,2 1,-1-1,1 0,-1 0,2 0,-1 0,1-1,0 1,0-1,-2-8,-13-27,-275-448,123 218,82 125,-223-388,238 393,-101-278,154 355,4-1,2-1,3 0,-4-126,9 115,-18-87,-5-41,-13-214,-10-328,55 681,3 0,4 1,2 0,27-83,109-246,-104 293,3 1,96-148,-102 199,2 1,1 3,80-64,-47 42,336-261,-384 310,-21 14,0 0,0 0,0-1,0 0,-1 0,0-1,0 0,-1 0,1-1,-2 0,1 0,-1 0,0 0,6-17,30-86,73-137,-99 214,-2-1,-2 0,-1 0,5-39,-5 27,23-68,-20 80,2 0,1 1,2 1,32-46,44-56,-155 199,-3-3,-113 84,33-29,79-62,-102 67,145-102,19-16,1-1,0 1,-1-1,1 0,-1 0,0 0,1 0,-1 0,-5 2,8-4,-1 0,1 0,0 0,0 0,0 0,0 0,-1 0,1 0,0 0,0 0,0 0,-1 0,1 0,0 0,0 0,0 0,0 0,-1-1,1 1,0 0,0 0,0 0,0 0,0 0,-1 0,1 0,0-1,0 1,0 0,0 0,0 0,0 0,0-1,0 1,-1 0,1 0,0 0,0 0,0-1,0 1,0 0,0 0,0 0,0-1,0 1,0 0,0 0,0 0,0 0,0-1,1 1,-1 0,6-17,11-12,1 10,0 2,1 0,1 1,0 1,1 0,32-15,145-60,-169 78,1 0,170-66,-200 78,1 0,0 0,0 0,0-1,0 1,0 0,0 0,-1 0,1 1,0-1,0 0,0 0,0 0,0 1,0-1,-1 0,1 1,0-1,0 0,0 1,-1-1,1 1,0 0,-1-1,1 1,0-1,-1 1,1 0,-1 0,1-1,-1 1,0 0,1 0,-1 0,0-1,1 1,-1 0,0 0,0 0,0 0,1 0,-1 0,0 0,-1-1,1 3,-1 53,-1-40,-7 147,-2 82,12-192,2 0,16 87,12 10,-33-145,-7-9,-15-14,19 13,-20-14,-321-267,285 230,3-4,2-1,-66-98,103 127,18 31,0 0,1 1,-1-1,1 0,-1 0,1 0,-1 0,1 0,0 0,-1 0,1 0,0-1,0 1,0 0,0 0,0 0,0 0,0 0,0 0,0 0,0 0,1 0,-1 0,0 0,1 0,-1 0,1 0,0-2,3 5,1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17.96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1,'52'1,"0"3,79 16,99 37,31 6,253 11,-46-7,-317-39,156 51,-257-66,1-3,81 7,54 11,-64-2,2-5,1-5,0-6,0-5,210-20,-199 1,320-26,-420 38,52-2,96-16,-28-18,-99 22,1 2,58-5,-87 14,0-1,-1-1,54-21,-52 16,1 2,60-12,-47 15,-7 1,63-2,-60 3,-40 5,1 0,0 0,-1 0,1 0,0 0,-1 0,1 0,0-1,-1 1,1 0,0 0,-1 0,1-1,0 1,-1 0,1-1,-1 1,1 0,-1-1,1 1,-1-1,1 1,-1-1,1 1,-1-1,0 0,1 1,-1-1,0 1,1-1,-1 0,0 1,0-1,0 0,1 1,-1-1,0 0,0 1,0-1,0 0,0 1,0-1,0 0,-1 1,1-1,0 0,0 1,0-1,-1 0,1 1,0-1,-1 0,-7-6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29.6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0 340,'1'-5,"-1"1,1-1,0 1,1-1,-1 1,1-1,0 1,0 0,0 0,0 0,5-6,40-44,-27 32,2-1,1 1,1 1,1 1,0 1,34-18,-20 12,-6-1,-17 14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19.23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1,'-1'18,"1"0,2 0,-1 0,2 0,0-1,1 1,11 27,120 215,-24-52,137 260,-229-436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0.61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25,'0'81,"4"137,-1-187,2 0,0 0,2 0,22 57,-14-50,3-1,0 0,3-1,29 39,-41-63,1 0,1 0,0-1,0 0,1-1,0 0,1-1,0-1,0 0,1 0,0-2,1 0,-1 0,19 4,-29-9,0-1,0 1,-1-1,1 1,0-1,0 0,0-1,0 1,0-1,0 0,-1 1,1-2,0 1,-1 0,1-1,0 0,5-4,-4 2,0 0,-1 0,1-1,-1 0,0 0,0 0,-1-1,0 1,0-1,3-6,2-13,0 1,-2-2,0 1,2-35,-4 23,-1-1,-2 1,-2 0,-1 0,-2 0,-2 0,-1 0,-1 1,-3 0,-1 1,-1 0,-2 1,-37-62,48 89,0 1,-1-1,0 1,-1-1,1 2,-1-1,0 0,-1 1,1 1,-1-1,0 1,0 0,0 0,-1 1,0 0,1 0,-1 1,0 0,0 0,0 1,0 0,-16 1,-3-1,-44 2,65-1,1 1,0 0,0 0,-1 0,1 0,0 1,0 0,0 0,0 1,-5 3,0 3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1.58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1,'2'58,"2"0,3-1,3 1,2-1,31 89,73 265,-104-353,-4 0,3 105,-11-143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2.16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2.70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6.00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0 537,'2'-5,"0"0,1 1,-1-1,1 0,0 1,1-1,-1 1,1 0,-1 0,1 1,0-1,1 1,4-4,7-6,283-258,-106 92,-179 168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6.69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0 529,'1'-5,"-1"1,1-1,0 1,0 0,1-1,0 1,-1 0,1 0,0 0,1 0,-1 0,1 0,0 1,0-1,4-3,58-47,-50 43,385-250,-201 139,-183 110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8.24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92 211,'-4'0,"0"0,0 1,1-1,-1 1,0 0,0 0,0 0,1 1,-1-1,0 1,1 0,0 0,-1 0,1 1,0-1,0 1,0-1,0 1,1 0,-1 0,1 1,0-1,0 0,0 1,0-1,0 1,1 0,0-1,0 1,0 0,0 0,0 0,1 8,-1-5,0 0,1 0,0 1,1-1,-1 0,1 1,1-1,0 0,0 0,0 0,1 0,-1-1,2 1,-1-1,1 1,0-1,9 10,3-3,0-1,1 0,0-1,1-1,1-1,38 15,-1-6,68 13,-89-24,1-1,-1-2,1-2,40-2,-72 0,-1 0,1 0,-1-1,1 1,-1-1,0 0,1 0,-1 0,0-1,0 1,0-1,0 1,0-1,0 0,-1 0,1-1,0 1,-1 0,0-1,0 0,1 1,-2-1,1 0,0 0,0 0,-1 0,0-1,0 1,0 0,0 0,0-1,0 1,-1-1,0 1,0-7,0-11,-2 0,-1 0,0 0,-11-35,7 27,-6-17,-1 0,-3 0,-1 2,-27-46,42 85,0 0,0 0,-1 1,0-1,0 1,0 0,0 0,-1 0,0 1,1 0,-1 0,0 0,-1 0,1 1,0 0,-1 0,1 0,-1 1,0-1,-8 1,-9-1,-1 1,1 2,-41 5,53-5,5 1,-1 0,1 0,0 0,0 1,0-1,0 2,0-1,0 0,1 1,-1 0,1 1,0-1,1 1,-8 9,-31 25,26-26,3-2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38.95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0.14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0,'2'5,"0"0,0 0,1-1,-1 1,1-1,0 0,0 1,1-2,-1 1,1 0,0-1,8 7,1 1,85 84,164 171,-255-260,0 1,0-1,0-1,1 1,11 5,-2-1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0.4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0 531,'1'-4,"-1"0,1 1,0-1,0 0,1 1,-1-1,1 1,0-1,-1 1,1 0,1 0,-1 0,0 0,1 0,5-5,54-40,-36 30,278-188,-201 142,-87 54,-1 0,0-1,-1 0,0-1,0-1,-2 0,22-28,-25 27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29.25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6629,'37'-38,"-18"17,1 1,31-24,-4 9,437-340,937-892,-812 705,-287 271,-260 231,-4-2,-2-3,-2-2,65-110,9-17,249-288,196-135,-559 602,281-333,-75 81,-157 198,121-103,-137 138,2 2,95-47,45-28,-174 95,-2-1,0 0,0-1,-2-1,0 0,0 0,-1-1,-1 0,8-21,28-42,-32 54,-1 0,-1-1,-1 0,-2-1,11-52,-4 15,71-239,-81 281,-1 0,0 0,-2-1,0 0,-2-26,2-34,4 55,-4 25,-1 0,0-1,0 1,-1-1,1 1,-1 0,0-1,0-4,0 8,-1-1,1 1,-1 0,1 0,-1 0,0 0,1 0,-1 0,1 0,-1 0,1 0,-1 0,1 0,-1 0,0 1,1-1,-1 0,1 0,-1 0,1 1,-1-1,1 0,0 1,-1-1,1 0,-1 1,1-1,0 1,-1-1,1 1,0-1,-1 1,-16 15,-20 30,30-37,1 0,-2 0,1-1,-1 0,0 0,-1-1,-17 13,-27 18,61-51,11-6,-4 9,0 0,1 1,0 1,1 1,0 0,33-8,-44 13,-1 1,0 0,1 1,0 0,-1-1,1 2,-1-1,1 1,-1-1,1 2,-1-1,0 1,0-1,1 1,-1 1,0-1,-1 1,1 0,0 0,-1 0,0 1,1-1,-1 1,-1 0,1 0,5 8,4 11,-2 0,0 0,-1 1,9 37,15 35,-28-83,-1 1,-1 0,0 0,-1 0,-1 0,0 1,-1-1,0 1,-3 27,-4-1,-2-1,-15 47,23-86,0 0,0 0,0 1,0-1,0 0,0 0,-1 0,1 0,0 0,-1 0,1 0,-1 0,1 0,-1 0,0 0,1 0,-1 0,0 0,0 0,0-1,-1 2,-6-22,-4-14,8 27,0 0,0 0,-1 1,0 0,0 0,-1 0,0 0,0 1,0 0,-10-5,-7-4,-44-17,-12-8,-65-35,137 70,1 0,-1-1,1 0,0 0,0 0,0-1,1 0,0 0,0 0,1 0,-1-1,1 0,1 0,-1 0,1 0,1-1,-1 1,-2-15,3 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0.43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0,'3'3,"1"-1,0 1,-1 0,1 0,-1 0,0 0,0 1,-1-1,1 1,4 7,1 1,272 315,-135-163,86 75,-220-229,-4-6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1.95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47 0,'-12'55,"3"-20,6-15,-6 28,3 1,-1 56,7-88,0 0,1 0,1 0,0 0,2-1,0 1,0-1,2 0,0 0,1 0,0-1,1 0,16 21,-22-34,0 1,1-1,-1 1,1-1,0 0,-1 0,1 0,0-1,0 1,0-1,1 0,-1 1,0-1,0-1,1 1,-1 0,0-1,5 0,-2 0,1 0,-1-1,0 0,0-1,0 0,0 1,0-2,0 1,8-5,-4 1,0-1,-1 1,1-2,-1 1,-1-1,0 0,0-1,0 0,-1 0,8-15,-8 10,-2-2,0 1,0-1,-2 0,0 0,0 0,-1-28,0 21,8-30,-8 45,0 0,0 0,-1 0,0 0,0 0,0-1,-1 1,-1 0,0 0,-2-11,2 16,-1 0,0 1,0-1,0 0,-1 1,1 0,-1-1,1 1,-1 0,0 0,0 1,0-1,0 0,0 1,0 0,0 0,0 0,0 0,-5 0,-67-10,53 10,0 0,0 2,0 0,0 2,-33 7,40-6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2.91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72 0,'-3'130,"-38"253,30-316,2 0,4 1,2-1,7 77,0-126,1-4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3.44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1:34.07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10,'0'-4,"0"-1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2.54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1 419,'0'-5,"1"0,0 1,0-1,1 0,-1 1,1 0,0-1,0 1,0 0,1 0,4-6,39-45,-25 32,9-12,14-16,-3-2,46-75,-80 116,-6 10,-2 4,-4 9,-2 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3.24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1 157,'4'0,"1"-4,3-1,5 0,0-3,-2-4,0 1,3-3,-1-1,0 0,3 4,-2-1,-3-1,0-3,-1 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4.71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112 0,'-16'18,"0"1,-24 39,34-50,1 1,0 0,1 0,0 0,1 0,0 1,0 0,1-1,-2 19,5-21,0 0,1 0,0 0,0 0,1-1,0 1,0-1,1 1,-1-1,1 0,1 0,-1 0,1-1,0 0,0 0,11 8,-12-9,1 0,0 0,-1-1,1 1,0-1,1-1,-1 1,0-1,1 0,-1 0,1 0,0-1,0 0,-1 0,1 0,0-1,0 0,0 0,0-1,10-1,-13 1,-1-1,0 1,1-1,-1 1,0-1,0 1,0-1,0 0,0 0,-1 0,1 0,0 0,-1-1,0 1,1 0,-1-1,0 1,0-1,0 1,-1-1,1 0,-1 1,1-1,-1 0,0 1,0-1,0 0,0 1,-1-1,0-4,-1-2,0 0,0 1,-1-1,0 1,0 0,-1 0,0 0,-6-9,-74-126,72 127,0 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5.31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1.7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2 221,'-1'32,"1"0,1 0,2 0,1 0,2-1,1 0,2 0,14 37,19 14,-26-52,-1 0,14 41,-17-45,-5-22,-2-18,-2-7,-2 0,0-1,-1 0,-1 1,-6-31,-29-109,11 61,-2-103,10 60,16 138,2 15,9 23,0-21,0 1,1-2,1 1,-1-2,2 1,21 14,92 44,-87-49,66 43,-81-43,-18-14,1 0,0-1,0 1,1-1,-1-1,1 1,0-1,0-1,13 5,-8-9,-5-4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6.59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1,'5'2,"-1"1,0 0,-1 1,1-1,-1 1,1-1,-1 1,4 6,5 5,3-1,62 64,135 104,-198-171,-4-1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8.12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1 452,'11'-17,"0"0,2 0,0 1,21-19,-11 11,208-200,-130 132,-91 83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8.64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1 230,'0'-3,"0"-6,4-5,5-4,4 1,1 0,1-1,3 2,-3 1,1 2,-3 0,0 1,-1 1,0-3,2 1,3-1,-2 2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49.81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57 50,'-1'18,"-1"-1,-1 0,-1 0,-6 22,3-18,2 1,-3 23,4-11,2 1,1-1,2 0,1 1,2-1,1 0,2 0,1 0,18 47,-24-77,1 0,-1-1,1 1,-1-1,1 0,0 0,0 0,0 0,1 0,-1-1,1 1,0-1,-1 0,1 0,0 0,0-1,0 1,0-1,1 0,-1 0,0-1,0 1,1-1,4 0,14 0,0-1,0 0,28-7,-41 6,4 0,1-1,-1 0,1-1,-1 0,15-8,-26 10,1 0,0 0,-1 0,0-1,1 1,-1-1,0 0,0 0,-1 0,1 0,-1-1,1 1,-1-1,0 1,0-1,-1 0,1 0,-1 0,0 0,0 0,0 0,0-8,2-21,-2 0,-2 0,-1 0,-1 0,-12-49,12 75,0 0,0 0,-1 1,0 0,0 0,0 0,-1 0,0 0,0 1,-7-5,-62-45,-15 3,40 24,1-1,-48-40,81 55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50.71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2:52.76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261 1,'-8'2,"1"1,0 0,0 0,0 1,1 0,-1 0,1 1,0 0,-9 9,3-5,-147 134,157-141,1 0,-1-1,1 1,0 0,0 0,0 1,0-1,0 0,0 0,1 0,-1 1,1-1,0 0,-1 1,1-1,0 0,0 1,1-1,-1 0,0 1,1-1,-1 0,1 0,0 0,0 1,0-1,0 0,0 0,3 3,5 9,0-1,2 0,15 16,-4-4,22 33,-18-24,1 0,33 31,-60-64,1-1,-1 0,0 1,0-1,1 0,-1 1,0-1,1 0,-1 0,1 0,-1 1,0-1,1 0,-1 0,1 0,-1 0,1 0,-1 0,0 0,1 0,-1 0,1 0,-1 0,1 0,-1 0,0 0,1 0,-1 0,1 0,-1 0,0-1,1 1,-1 0,1 0,-1-1,11-17,1-33,-10 41,3-13,-1 1,2 0,0 0,1 0,14-29,-18 46,-1 0,1 1,0 0,0-1,0 1,0 0,1 1,0-1,0 0,0 1,0 0,0 0,1 0,-1 1,1 0,0-1,0 2,-1-1,1 0,1 1,-1 0,0 0,0 1,0-1,6 1,16 4,1 1,-1 1,0 2,-1 0,0 2,34 17,-8-5,-7-3,-2 1,0 2,71 51,-110-71,-1 1,0 0,0 0,0 0,-1 0,1 1,-1-1,0 1,0 0,0-1,0 1,-1 0,1 0,-1 0,0 0,0 0,-1 1,1-1,-1 0,0 0,0 0,0 1,-1-1,1 0,-1 0,0 0,0 0,0 0,-1 0,-2 4,-5 13,-2-1,0 0,-1 0,-19 21,23-30,-84 106,-154 149,213-237,-2-1,-74 46,-4 3,90-60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06.81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66 69,'-2'51,"1"-34,0 0,1 1,1-1,0 0,5 21,-5-37,-1 0,1 0,0 0,-1 0,1 0,0 0,0 0,0 0,0-1,0 1,0 0,0 0,0-1,0 1,0-1,0 1,0-1,0 1,1-1,-1 0,0 1,0-1,0 0,1 0,-1 0,0 0,0 0,1 0,-1 0,0-1,0 1,2-1,48-13,-38 9,36-9,-20 7,0-1,0-2,42-21,-65 28,0-1,-1 0,1-1,-1 1,1-1,-1 0,-1-1,1 1,6-11,-10 14,0 1,0-1,-1 1,1-1,0 0,-1 1,0-1,1 0,-1 1,0-1,0 0,0 1,0-1,0 0,0 1,0-1,-1 0,1 1,0-1,-1 0,0 1,1-1,-1 1,0-1,0 1,0-1,0 1,0 0,0-1,0 1,0 0,-1 0,1 0,0 0,-1 0,1 0,-1 0,1 0,-1 1,1-1,-1 0,0 1,1 0,-1-1,-2 1,-26-8,0 1,0 2,0 1,-39-1,-62-8,65 5,47 7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08.47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10,'0'-4,"0"-2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1.68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1 382,'-1'1,"1"-1,0 1,0-1,0 1,0 0,1-1,-1 1,0-1,0 1,0 0,0-1,1 1,-1-1,0 1,0-1,1 1,-1-1,1 1,-1-1,0 1,1-1,-1 1,1-1,-1 0,1 1,-1-1,1 0,-1 1,1-1,-1 0,1 0,0 0,-1 1,1-1,-1 0,2 0,30-7,31-26,-62 32,37-22,531-295,-541 303,-32 18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2.26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1067,'2'-6,"0"1,0-1,1 1,-1-1,1 1,0 0,1 0,7-8,0-3,32-43,3 2,2 1,93-81,185-125,-239 196,336-231,-405 285,-12 8,-1 1,1-1,-1-1,0 1,9-11,-6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2.6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1 497,'7'-2,"0"0,-1-1,1 1,-1-1,1-1,-1 1,0-1,0 0,-1 0,1-1,-1 0,0 0,5-6,18-15,76-50,-46 36,-2-3,-2-2,-2-2,53-63,-81 81,-5 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3.05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109 0,'-9'11,"1"0,1 0,0 1,0-1,1 1,1 1,0-1,1 1,0 0,1 0,0 1,1-1,1 0,0 1,1-1,1 15,0-3,2 0,0 0,2-1,1 1,0-1,2-1,21 44,-28-63,1-1,0 1,0-1,0 0,0 0,0 0,1 0,-1 0,1 0,0 0,0-1,0 0,0 1,1-1,-1 0,0-1,1 1,-1-1,1 1,0-1,0 0,-1 0,1-1,0 1,0-1,0 0,-1 0,1 0,0 0,0-1,4-1,3-1,-1-1,0 0,0 0,-1-2,1 1,-1-1,0 0,0-1,13-14,-19 19,0 0,-1 0,1 0,-1-1,1 1,-1-1,0 1,0-1,-1 0,1 0,0 0,-1 0,0 0,1 0,-1 0,0 0,-1-1,1 1,-1 0,1 0,-1-1,0 1,0-1,-1 1,1 0,-1 0,1-1,-1 1,0 0,0 0,-1 0,1 0,-1 0,1 0,-1 0,0 0,-2-2,-28-44,-3 3,-1 0,-2 2,-45-39,72 73,0 1,-1 0,0 1,-23-12,13 10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3.49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14.62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404 75,'-10'0,"1"1,0 1,-1-1,1 2,0-1,0 1,0 0,-11 7,-67 42,28-15,35-24,-60 38,79-48,0 1,0 0,1-1,0 2,0-1,0 0,0 1,1 0,0 0,0 0,0 0,0 1,-2 7,5-8,0 0,0 1,0-1,1 0,0 0,0 1,0-1,0 0,1 0,0 0,0 0,1-1,4 9,-3-6,1 1,0-1,0 0,1 0,0-1,0 1,10 7,-13-13,0 1,0-1,0 0,0-1,0 1,0 0,0-1,0 0,0 1,0-1,1-1,-1 1,0 0,0-1,0 1,0-1,0 0,0 0,0 0,0-1,-1 1,1-1,0 1,-1-1,1 0,3-4,11-8,-1 0,26-31,-25 27,17-18,19-21,86-71,-118 111,0 2,2 0,0 2,0 1,1 0,1 2,0 0,28-5,-28 8,1 2,0 1,0 1,1 2,31 1,-51 0,-1 1,1 0,0 1,-1-1,0 1,1 1,-1-1,0 1,0 0,0 0,7 6,-10-6,0 0,0 0,0 1,-1-1,1 1,-1-1,0 1,0 0,0 0,0 0,-1 0,1 0,-1 0,0 1,0-1,-1 0,0 0,1 1,-2 4,0 1,-1 0,-1 0,1-1,-2 1,1-1,-1 0,-1 0,-9 14,-8 19,-18 49,-304 619,285-604,22-35,-4-2,-62 81,94-140,-1-1,0-1,0 1,-1-1,0-1,0 0,-1-1,0 0,0 0,-21 5,8-2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37.6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1609 188,'2'-42,"-1"30,0-1,-1 0,0 0,-1 0,-1 0,-4-19,5 29,-1 1,1 0,-1-1,0 1,0 0,0 0,0 0,0 0,0 0,0 1,-1-1,1 1,0-1,-1 1,1 0,-1 0,0 0,1 0,-1 1,0-1,0 1,0-1,-4 1,-12-1,-1 1,-27 2,18 0,-531 39,468-26,1 4,2 3,0 5,-90 39,155-55,1 0,0 2,1 0,1 2,0 0,0 2,2 0,-18 21,24-24,1 1,1 1,1 0,0 1,1 0,1 0,1 1,0 0,1 1,1-1,-4 28,3 14,2 0,2 0,4 1,2-1,2-1,3 1,3-1,2 0,3-2,3 0,1 0,4-2,1-1,3-2,2 0,53 65,-50-74,2-2,1-1,2-2,65 48,-70-62,0-2,2-1,0-2,2-2,0-1,63 17,-47-20,1-2,0-2,0-3,0-2,1-3,0-2,-1-3,0-1,0-4,0-1,-1-4,59-21,-89 24,-1-2,-1 0,0-1,-1-1,0-1,-1-1,-1 0,-1-2,18-22,-1-3,-2-3,-2 0,26-55,-41 69,-1 1,-2-2,-1 0,11-51,-20 67,0 0,-1-1,-1 1,-1-1,0 0,-1 1,-1-1,-1 1,-1 0,-8-26,-207-474,210 498,-6-14,-36-57,42 78,0 1,0 0,-2 1,1 0,-1 0,-1 1,-16-11,26 19,-1 0,1 0,0 0,0-1,0 1,0-1,0 1,1-1,-1 0,1 1,0-1,0 0,-2-5,-7-47,1 11,-13-27,16 58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33.03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1041 212,'-40'1,"0"3,0 1,0 1,1 3,0 1,1 2,0 1,1 2,0 2,1 1,1 2,1 2,1 0,1 3,1 0,-43 47,8 0,-75 105,115-139,1 2,2 0,1 2,-30 84,46-102,1 0,0 1,2-1,1 1,1 0,1-1,1 1,1 0,1-1,2 1,0-1,2 0,0 0,2-1,0 0,2-1,0 0,1 0,2-1,0-1,1 0,1-2,1 1,0-2,27 21,17 10,3-3,2-2,85 41,-102-61,0-3,2-1,0-3,1-2,84 11,497 12,-518-40,216-34,110-53,-398 80,101-26,-127 30,0 0,-1-1,1-1,-1-1,29-20,-39 23,0 0,0 0,-1 0,0-1,0 0,-1 0,1 0,-2-1,1 0,-1 1,0-1,-1 0,0 0,0-1,0 1,-1 0,-1-1,1 1,-2 0,1-1,-2-8,-3-21,-2 0,-1 0,-17-45,19 66,-21-62,-3 2,-4 1,-3 2,-3 2,-4 1,-61-76,42 70,-3 3,-3 3,-4 2,-147-106,143 125,-1 3,-3 3,-2 4,-1 4,-2 3,-97-23,152 48,1 2,-1 1,-61-1,77 6,0 1,0 0,0 2,1-1,-1 2,1 0,0 1,0 0,0 1,-16 10,16-7,-266 176,270-175,1-1,0 1,0 1,1-1,0 2,1-1,-10 22,-23 34,32-57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35.1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628 0,'-10'1,"0"0,0 1,0 0,0 0,1 1,-1 0,1 1,-1 0,-11 8,-12 8,-33 26,46-31,-21 16,1 1,2 2,1 1,2 3,-32 44,48-56,2 0,1 2,1 0,1 1,2 0,1 1,1 1,1-1,-5 43,11-39,1 0,2 0,2 0,1 0,1 0,2 0,1-1,2 0,1 0,2-1,24 49,-3-20,2-2,2-1,4-1,81 88,-78-99,1-2,2-3,1-1,3-2,54 30,-93-61,0-1,0-1,1 1,0-2,-1 0,2 0,-1-2,23 3,-25-5,0 0,-1-1,1 0,0-1,-1 0,1-1,-1 0,0-1,0 0,0-1,12-6,58-39,-3-2,-2-4,-2-4,-3-2,83-96,-65 54,-6-4,-3-4,66-128,-136 223,5-6,-1 0,-2-1,0-1,14-48,-25 70,0 0,1 0,-1-1,0 1,-1 0,1 0,-1 0,1 0,-1 0,0 0,0 0,0 0,0 0,-1 0,1 1,-1-1,0 0,1 1,-1-1,-4-2,-4-5,0 1,0 1,-19-11,6 3,-176-148,2 1,182 151,-1 1,-1 1,0 1,0 0,-1 1,-32-9,39 14,0 1,0 0,0 1,0 1,-1 0,1 0,0 1,0 0,0 1,0 0,0 1,0 0,-10 5,-22 8,0-2,-1-2,0-2,-91 8,-182-12,263-6,-37-6,64 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47.89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1 406,'1'20,"1"0,1 0,1 0,0 0,2-1,0 0,1 0,12 22,87 139,-91-157,9 13,1-1,3-1,0-1,2-2,2-1,0-1,58 38,-72-54,1-2,0 0,1-2,0 0,1-1,0-1,0 0,1-2,-1-1,1 0,0-2,0-1,0 0,0-2,0 0,36-8,-47 7,0-2,0 1,0-2,-1 1,0-2,0 1,0-1,13-11,-18 13,0 0,-1-1,1 1,-1-1,0 0,0 0,-1 0,0-1,0 1,0-1,-1 0,1 0,-1 0,-1 0,1 0,-1 0,1-7,1-21,3 0,15-57,-11 54,10-73,-11-91,-10 175,0 1,-2-1,-1 1,-1 0,-15-45,14 57,0 1,-1 0,-1 0,0 0,-1 1,0 1,-1-1,0 1,0 1,-1 0,0 0,-1 1,-17-9,-19-8,-1 2,-57-18,78 31,-25-11,-45-17,89 35,0 1,-1 0,1 0,0 1,-1 0,1 1,-1 0,-12 2,19-1,0 0,0 0,-1 0,1 1,0 0,0-1,1 1,-1 0,0 0,1 1,-1-1,1 0,0 1,-1 0,1-1,1 1,-1 0,0 0,-2 5,-3 10,0 1,-7 26,-1 2,6-25,-4 6,2 1,-14 58,22-71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49.6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2,'12'0,"14"-1,1 1,0 1,0 2,-1 0,1 2,32 10,5 9,-1 2,60 35,-89-41,-1 1,-1 2,0 1,53 55,-66-60,42 29,-17-14,-35-27,0-1,0-1,1 0,-1 0,18 6,14 6,-39-16,0 0,1 1,-1-1,0 1,0 0,0-1,0 1,0 0,0 0,1 3,4 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19.3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 2638,'-20'-95,"19"66,0 1,2 0,1-1,2 1,0 0,2 0,1 1,20-50,-10 38,2 2,2 0,1 1,2 1,38-42,9 3,3 3,3 3,3 4,96-59,576-337,-537 348,372-138,1224-269,-1579 462,229-49,-311 79,170-9,50 24,438 43,361 100,-68 71,-862-143,742 207,-702-172,591 184,-842-270,0 0,1-2,0-1,0-2,0 0,1-2,-1-1,0-2,0-1,36-7,287-99,-91 25,-28 21,2 11,245-22,-321 60,0 7,1 7,-1 7,172 29,328 115,-449-97,-128-33,2-3,148 13,-175-26,0 1,0 4,0 2,67 23,209 97,-106-38,2-14,87 35,-282-100,12 6,0-2,1-2,1-3,53 10,27-4,518 95,-500-75,-3 6,-2 6,196 103,-280-126,1 1,94 35,105 3,-160-45,115 41,81 37,-257-90,39 20,-44-17,64 18,-79-29,0 0,0-1,0-1,1-1,-1 0,20-4,97-22,-87 15,47-5,-58 15,-33 1,-1 0,0 0,0 0,1 0,-1 0,0 0,0 1,1-1,-1 0,0 1,0-1,0 1,0-1,0 1,0 0,0-1,0 1,0 0,0 0,0 0,0 0,0 0,-1 0,2 1,-2-1,0 0,0 0,0-1,-1 1,1 0,0 0,0-1,-1 1,1 0,0 0,-1-1,1 1,-1 0,1-1,-1 1,1-1,-1 1,0 0,1-1,-1 1,0-1,1 0,-1 1,0-1,1 1,-1-1,0 0,0 0,1 1,-1-1,0 0,0 0,0 0,1 0,-1 0,-1 0,-33 1,27-4,0 0,0 0,1-1,-1 0,1 0,-1-1,1 1,-7-8,-52-52,37 34,-190-199,169 170,2-2,-42-73,67 103,23 32,-1-1,1 0,0 0,0 0,0 0,0 0,0 0,0 0,0 0,0 0,0 0,0 0,0 0,0 0,0 0,0 0,0 0,0 0,0 1,0-1,0 0,-1 0,1 0,0 0,0 0,0 0,0 0,0 0,0 0,0 0,0 0,0 0,0 0,0 0,0 0,0 0,-1 0,1 0,0 0,0-1,0 1,0 0,0 0,0 0,11 19,188 299,-167-265,-28-47,0-1,0 0,1 0,0 0,0 0,1-1,-1 0,12 7,-11-8,0 1,0 0,-1 0,1 0,-1 1,0 0,-1 0,8 10,-11-14,-1 0,1 1,-1-1,1 1,-1-1,0 1,0-1,0 1,0 0,0-1,0 1,0-1,0 1,0-1,-1 1,1-1,-1 1,1-1,-1 1,0-1,1 0,-1 1,0-1,0 0,0 0,0 1,0-1,-2 1,-39 34,31-29,-33 29,1 3,-68 77,-62 104,77-74,60-89,-59 76,95-133,0 0,0 0,0 0,0 1,0-1,0 0,0 0,0 0,0 1,0-1,0 0,-1 0,1 0,0 1,0-1,0 0,0 0,0 0,0 0,0 0,0 1,-1-1,1 0,0 0,0 0,0 0,0 0,-1 0,1 1,0-1,0 0,0 0,0 0,-1 0,1 0,0 0,0 0,0 0,-1 0,1 0,0 0,0 0,0 0,0 0,-1 0,1 0,0 0,0 0,0 0,-1 0,1 0,0 0,0-1,0 1,0 0,-1 0,1 0,0 0,0 0,0 0,0-1,0 1,0 0,-1 0,1 0,0 0,0-1,0 1,3-22,12-29,65-230,-24 73,11-68,-53 214,-3-1,-3 0,0-73,-6 114,-2 15,1 1,1-1,-1 0,1 1,1-1,-1 1,1 0,0 0,0 0,8-10,13-27,-19 29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4.1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561 1,'-96'85,"34"-21,3 3,2 3,4 2,3 2,3 2,-73 163,117-233,1 1,-1-1,1 0,0 1,1 0,0-1,0 1,0 0,0 0,1-1,1 1,-1 0,1 0,0-1,0 1,1 0,0-1,0 1,1-1,0 0,0 0,0 0,0 0,10 10,-4-1,1 0,1-1,1 0,0-1,26 23,-34-33,0 0,1 0,-1 0,1-1,0 1,0-1,0 0,0 0,0-1,0 0,0 0,1 0,-1 0,0-1,1 0,-1 0,0 0,1-1,-1 0,0 0,1 0,-1-1,8-3,7-5,-1-1,0 0,0-2,-1 0,-1-1,0-1,-1-1,-1 0,14-19,-27 31,1-1,-1 1,0-1,0 1,0-1,0 0,-1 0,0 0,0 0,0 0,-1 0,0 0,0 0,0 0,0 0,-1 0,0 0,0 0,0 0,-1 0,0 0,0 0,0 1,0-1,-1 1,-4-7,-2-3,-1 1,0 0,-1 0,-1 1,0 1,0 0,-15-10,24 19,-1 0,1 0,-1 0,0 1,0-1,0 1,0 0,0 0,0 0,0 1,0-1,0 1,0 0,0 0,0 0,-6 2,-8 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4.18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 1098,'0'-183,"26"-194,-14 293,1-5,-3-1,-3-143,-7 231,0 0,1 0,-1 0,-1 1,1-1,0 0,0 0,-1 0,1 0,-1 0,0 0,0 1,1-1,-1 0,0 0,0 1,0-1,-1 1,1-1,0 1,-1 0,-1-2,1 3,1 0,-1 0,0 0,1 0,-1 1,1-1,-1 1,1-1,-1 1,1-1,-1 1,1 0,-1 0,1 0,0 0,-1 0,1 0,0 0,0 0,0 0,0 1,0-1,0 0,0 1,-1 1,-3 4,1-1,-1 1,1 0,1 1,-1-1,1 0,0 1,1 0,0 0,0 0,1 0,0 0,0 0,0 0,1 0,1 0,0 0,0 0,0 0,1 0,0 0,0 0,1 0,0-1,1 0,0 1,0-1,0 0,1-1,0 1,0-1,0 0,1 0,0-1,0 0,1 0,-1 0,1-1,0 0,1 0,-1 0,0-1,1-1,0 1,10 1,39 7,0-3,70 1,-36-3,-88-6,-1 0,1 0,0 0,-1 1,1-1,-1 1,1-1,0 1,-1 0,1 0,-1 0,0 1,1-1,-1 0,0 1,0 0,0-1,0 1,0 0,0 0,-1 0,1 0,1 3,-2-1,0 0,0-1,0 1,-1 0,0 0,1 0,-2 0,1 0,0 0,-1-1,0 1,1 0,-1 0,-1-1,-1 5,-142 446,136-422,5-21,0 0,1 1,0 0,1-1,0 1,1 0,0 0,1 0,2 24,-1-35,-1 0,1 1,0-1,-1 0,1 0,0 1,0-1,0 0,0 0,0 0,0 0,0 0,1 0,-1 0,0-1,0 1,1 0,-1-1,0 1,1-1,-1 1,1-1,-1 0,1 1,-1-1,1 0,-1 0,1 0,-1 0,1 0,-1-1,0 1,1 0,2-2,7-1,1 0,-1-1,16-9,-7 5,59-21,-34 15,-1-2,-1-2,-1-2,0-2,47-33,-83 50,0 0,-1 0,0 0,0-1,8-11,-2-2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5.6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207 0,'-3'0,"0"1,-1 0,1 0,0 0,-1 0,1 0,0 1,0-1,0 1,0 0,1 0,-1 0,0 0,1 0,-1 1,-2 3,-36 50,35-46,-14 20,1 0,-20 46,34-61,-1 0,2 0,0 0,1 1,0 0,1-1,1 31,0-41,1 0,0 0,1 1,-1-1,1 0,0 0,0 0,0-1,1 1,0 0,0 0,0-1,1 1,-1-1,1 0,0 0,0 0,1 0,-1 0,1-1,0 1,0-1,0 0,0 0,0 0,1-1,-1 0,1 0,0 0,0 0,0-1,9 2,-4 0,0-1,0-1,1 0,-1 0,0-1,1 0,-1 0,0-2,1 1,-1-1,0 0,12-5,-16 4,0 0,0 0,0 0,-1 0,1-1,-1 0,1-1,-1 1,-1-1,1 0,-1 0,1 0,-2-1,1 1,0-1,-1 0,0 0,-1 0,4-11,-1 3,-1 0,-1 0,0-1,-1 1,-1 0,0-1,-1 1,0-1,-1 0,-1 1,0 0,-1-1,-1 1,0 0,-1 1,-10-21,12 26,-1 0,0 1,-1-1,0 1,-8-10,10 15,0 0,0 0,0 0,0 0,0 0,0 1,-1-1,1 1,-1 0,1 0,-1 0,1 1,-1-1,0 1,-4 0,-11-1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7.1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434 1,'-1'6,"0"1,-1 0,1-1,-2 1,1-1,-1 1,0-1,0 0,-1 0,-4 5,-13 28,-41 121,-57 241,28-82,73-260,-60 160,66-191,11-21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7.83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28.8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53.61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1,'2'5,"0"0,0 1,0-1,1 0,-1-1,1 1,1 0,-1-1,1 0,-1 0,1 0,0 0,1 0,5 3,8 9,326 344,-336-350,0 0,0 1,-1 0,7 16,22 31,32 13,-26-29,-29-27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54.55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1 544,'1'-5,"1"1,0 0,0-1,0 1,0 0,1 0,0 0,0 1,0-1,0 1,0-1,7-4,8-11,3-7,2 2,1 0,1 1,1 1,55-35,-47 40,1 0,1 2,39-10,26-11,169-85,-152 67,-117 53,1 0,-1 1,0-1,0 0,0 0,1 1,-1-1,0 1,1 0,-1-1,0 1,1 0,-1-1,1 1,-1 0,0 0,1 0,-1 1,1-1,1 1,-3 4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55.8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1 443,'1'-3,"1"-1,-1 1,1-1,0 1,1 0,-1 0,0-1,1 2,0-1,-1 0,1 1,0-1,1 1,-1 0,5-3,9-7,87-83,-7 6,116-82,-189 155,-5 5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1.35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0,'2'10,"0"0,0 0,1 0,1 0,0-1,0 1,0-1,1 0,1 0,11 14,18 35,-2 11,95 218,48 112,-148-324,-22-55,1 0,1-1,0 0,21 33,-12-26,-3 1,19 44,10 21,-8-36,3-1,1-2,3-2,2-2,2-1,3-3,1-2,2-2,61 37,421 246,-233-145,-247-146,2-2,1-3,1-2,1-3,1-2,1-3,1-2,0-4,93 8,13-17,56 6,-214-7,0 0,0 0,0 1,0 1,-1 0,0 0,0 1,0 0,0 0,-1 1,0 0,14 14,2 5,-1 1,27 42,-14-19,61 70,118 113,128 89,91 96,-384-360,65 100,-76-99,2-3,60 63,215 225,-269-288,57 71,159 147,-60-73,-119-113,163 130,-213-193,1-2,2-1,55 23,119 31,-81-31,2 11,-2 7,127 80,-10-4,332 156,-65 1,-255-138,-49-40,315 127,-409-191,-115-53,-1 1,1-1,-1 1,1-1,-1 1,1-1,-1 0,1 1,-1-1,1 0,0 0,-1 1,1-1,-1 0,1 0,0 0,-1 0,1 0,0 0,-1 0,1 0,0 0,-1 0,1 0,-1 0,1 0,0 0,-1-1,1 1,0 0,-1 0,1-1,-1 1,1 0,-1-1,1 1,-1-1,1 1,-1-1,0 1,1-1,-1 1,1-1,-1 1,0-1,0 0,1 1,-1-1,0 1,0-1,0 0,1 1,-1-1,0 0,0 1,0-1,0 1,0-1,-1 0,1 1,0-1,0 0,-1 0,-15-49,13 43,-21-54,-260-691,270 706,8 27,13 51,60 398,-16-72,27-34,-58-249,-20-74,1 1,-1-1,1 0,-1 0,1 1,-1-1,0 1,0-1,0 0,0 1,0-1,0 0,0 1,0-1,0 0,-1 1,1-1,0 0,-1 1,1-1,-1 0,0 0,1 1,-1-1,0 0,0 0,0 0,0 0,0 0,0 0,0 0,0 0,0-1,0 1,0 0,-1-1,1 1,0-1,-3 2,-4-1,0 0,-1-1,1 0,0 0,-15-2,0 0,-98-1,0 6,1 6,-156 29,-343 120,532-129,1 3,-144 77,229-108,0 0,0 0,0-1,0 1,0 0,0-1,0 1,0-1,0 1,-1-1,1 0,0 1,0-1,-1 0,1 0,0 0,0 0,-1 0,1 0,-2 0,3-1,0 0,-1 0,1 0,0 1,0-1,0 0,0 0,0 0,0 1,0-1,0 0,0 0,1 0,-1 1,0-1,0 0,1 0,-1 1,0-1,1 0,-1 1,1-2,32-44,219-188,-145 141,157-179,-120 93,178-204,-187 228,-99 124,-27 24,0-1,-1 0,0 0,0 0,7-12,2-3,36-38,-35 42,0-1,19-29,-30 36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4.60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0 402,'3'-4,"4"-12,1 0,0 1,2 0,-1 0,2 1,0 0,1 1,17-16,15-6,2 1,2 3,1 1,1 3,1 2,105-36,-151 59,1 1,-1-1,1 1,0 0,0 1,-1-1,1 1,0 0,0 1,0-1,-1 1,8 2,-10-2,1 1,-1 0,0 0,0 0,0 0,0 0,0 1,-1-1,1 1,-1 0,1 0,-1 0,0 0,0 0,0 0,-1 0,1 1,-1-1,0 1,1 5,6 28,-2 0,-2 0,-2 1,-3 69,-1-42,2-8,-5 170,1-183,-1-1,-2 0,-14 47,27-104,1 1,1-1,0 1,1 1,0-1,1 1,0 1,1 0,1 1,13-11,20-14,79-48,-86 61,0 1,72-28,-99 45,1 0,-1 1,1 0,0 1,-1 0,1 1,0 0,0 1,0 0,0 1,0 1,0 0,0 0,-1 1,13 4,-17-2,1-1,-1 1,0 1,0-1,0 1,-1 1,0-1,0 1,0 0,-1 0,0 0,-1 1,0 0,0 0,0 0,2 11,3 7,-2 1,-1 0,6 52,-8-29,-2 1,-2-1,-3 0,-12 73,12-104,-1 0,0-1,-2 0,0 0,-1 0,-1-1,-1 0,0-1,-1 1,-1-2,0 0,-2 0,1-1,-30 25,24-28,1-3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6.38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24 421,'-2'25,"0"0,-7 27,5-32,1 0,1 0,0 1,2 20,1-34,1 0,-1 0,1-1,1 1,-1-1,1 0,0 0,0 0,1 0,0 0,0-1,0 1,1-1,-1 0,1 0,0-1,1 0,-1 0,1 0,0 0,0-1,0 0,0 0,1-1,-1 0,1 0,0 0,-1-1,1 0,0 0,0-1,0 0,-1 0,13-2,-15 1,1 0,0-1,0 0,-1 0,1 0,-1 0,1-1,-1 1,0-1,0 0,0-1,-1 1,1-1,-1 0,5-6,6-9,22-41,-30 47,4-5,-2-1,0-1,-1 1,-1-1,-1 0,-1 0,2-27,-3 3,-2 0,-7-62,4 84,-1 0,-1 1,-1-1,-1 1,-1 0,0 0,-2 0,0 1,-14-20,22 38,0 0,-1 0,1 0,0 0,-1 0,1 0,-1 1,1-1,-1 1,0-1,0 1,1 0,-1-1,0 1,0 0,0 0,-1 0,1 1,0-1,0 0,0 1,-1 0,1-1,0 1,0 0,-1 0,1 0,0 1,0-1,-5 1,3 2,1-1,-1 1,1-1,0 1,0 0,0 1,0-1,0 0,1 1,-1-1,1 1,0 0,0 0,0 0,-1 5,-4 10,-2 5,-22 43,19-43,2 1,1 0,1 0,1 1,2 0,0 0,-2 48,6-54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36.1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58,'3'0,"-1"-1,1 0,-1 0,1 0,-1-1,1 1,-1 0,0-1,0 0,0 1,4-4,15-11,-11 13,-1 0,1 1,0 0,0 1,0 0,0 0,1 1,-1 0,0 1,0 0,0 1,0 0,16 6,1 2,0 0,-1 2,39 24,-59-33,21 14,47 36,-69-49,0 0,0 1,0-1,-1 1,1 0,-1 0,0 1,-1-1,0 1,1 0,-2 0,1 0,-1 0,0 1,2 10,-4-11,-1 0,1-1,-1 1,-1-1,1 1,-1-1,0 0,-1 0,1 0,-1 0,0 0,0 0,-7 7,-55 57,55-59,-2 3,9-9,0-1,-1 1,0-1,1 1,-1-1,-9 5,11-9,9-7,9-7,40-23,2 2,2 3,68-27,-3 0,249-111,-369 170,-1-1,0 1,1-1,-1 0,0-1,0 1,0-1,-1 0,1 0,-1 0,6-5,-4-2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7.3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 1,'-9'159,"3"-96,4 68,44 607,-21-444,-21-282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7.83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24 1,'-4'0,"-5"0,-1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4:58.4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43.38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0,'11'11,"1"-2,0 0,1 0,18 9,22 15,274 249,-198-163,-91-81,-24-22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3:45.18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223 0,'-12'30,"0"0,-11 51,15-49,-1 0,-19 41,-84 187,103-241,-1 5,17-22,12-9,-3 0,0 1,1 0,0 1,0 1,0 1,23-2,105 3,-74 4,-47-1,0 1,25 6,43 4,10-12,-82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06.6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3693 2062,'-7'1,"0"-1,0 1,0 0,1 1,-1 0,0 0,1 0,-1 1,1 0,-7 3,-56 45,23-16,-95 58,-4-6,-4-7,-198 77,285-135,-1-2,0-4,-2-1,-75 5,15-10,-155-9,226-5,-1-2,2-3,-1-2,1-3,1-2,1-2,-85-42,-20-24,-147-108,232 145,-315-234,324 228,2-2,3-3,-93-122,130 149,0 0,3-1,0-1,2-1,2 0,1-1,-9-41,10 16,2-1,3 0,2-90,5 46,4 0,23-123,-24 200,-2 18,-1 0,1 0,0 1,1-1,6-14,-7 21,-1 1,1 0,-1-1,1 1,0 0,0 0,0 0,0 0,0 1,1-1,-1 0,0 1,1 0,-1-1,1 1,0 0,-1 0,1 1,0-1,-1 0,1 1,0 0,0-1,3 1,100-6,189-39,0 0,395 35,-579 12,-10 3,158 28,93 42,-119-23,-75-23,-83-18,-1 4,105 35,-60-12,-64-21,68 29,-122-45,1 0,-1-1,0 1,1 0,-1 0,0 0,1 0,-1 0,0 0,0 1,0-1,0 0,0 1,0-1,0 0,0 2,-4 2,-12-10,-28-24,2-1,1-2,-65-69,90 87,-4-4,1-2,0 0,-17-27,29 38,1 0,0 0,1-1,0 0,1 0,0 0,0 0,1-1,0 1,1-1,0-10,3-215,0 290,3 0,1 0,15 53,51 159,-49-191,15 58,-38-132,1 0,-1 0,0 0,0 0,0 1,0-1,0 0,0 0,0 0,0 0,0 0,0 1,-1-1,1 0,0 0,-1 0,1 0,-1 0,1 0,-1 0,0 0,1 0,-1 0,0 0,0-1,0 1,1 0,-1 0,0-1,0 1,0 0,0-1,0 1,0-1,0 0,-1 1,1-1,0 0,0 1,0-1,0 0,0 0,-1 0,1 0,0 0,-1-1,-12 1,0-1,1 0,-20-5,4 1,-268-6,265 13,0 0,0 2,0 2,1 1,0 1,0 1,-34 16,44-13,0 1,-30 24,6-5,45-32,0 1,-1-1,1 1,-1-1,1 0,-1 1,1-1,0 0,-1 1,1-1,-1 0,1 0,-1 1,1-1,-1 0,0 0,1 0,-1 0,1 0,-1 0,1 0,-1 0,1 0,-1 0,0 0,1 0,-1 0,1 0,-1-1,1 1,-1 0,0-1,0-16,16-27,13-5,1 2,66-82,90-77,-53 62,-93 101,-22 26,-2 0,1-1,-2-1,-1 0,0 0,-1-2,9-21,-9 5,-8 27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07.8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0,'2'5,"-1"0,1 0,1-1,-1 1,0-1,1 1,0-1,0 0,1 0,-1 0,1 0,-1-1,6 4,8 11,308 345,-297-325,-19-22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09.12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 95,'-3'87,"1"-42,2 0,6 53,-2-84,0 1,1-1,0 0,2 0,-1-1,2 0,-1 0,2 0,0-1,0-1,1 1,13 10,-20-20,-1 0,0 0,1 0,0-1,-1 1,1-1,0 1,-1-1,1 0,0 0,0-1,0 1,0 0,0-1,0 0,0 0,0 0,0 0,0 0,3-1,-2-1,0 1,0-1,0 0,0 0,0 0,-1 0,1-1,-1 1,0-1,1 0,-2 0,6-6,-1 0,-1-1,0 1,-1-1,0 0,-1 0,0-1,0 1,-1-1,-1 0,3-14,-5 6,0 1,-1-1,0 0,-2 0,0 1,-1-1,-1 1,-9-20,-5-6,-1 1,-28-41,45 80,1 0,-1 1,0 0,0-1,0 1,0 0,0 1,-1-1,1 1,-1-1,0 1,0 0,0 0,0 1,0-1,0 1,0 0,-5-1,7 2,-1 0,1-1,0 1,0 0,-1 1,1-1,0 0,0 1,-1-1,1 1,0 0,0 0,0 0,0 0,0 0,0 0,0 0,0 1,1-1,-1 0,0 1,1 0,-1-1,1 1,0 0,0 0,-1 0,1 0,0 0,0 0,1 0,-1 0,0 0,1 1,-1 2,-2 12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10.18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23 0,'-11'147,"0"-8,17 188,-1-269,3 1,2-1,27 87,-3-24,-28-98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10.8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34 1,'0'3,"-3"3,-3 2,-2 5,-1 4,1-2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44.9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6472 3112,'-3'1,"0"0,0 1,0-1,0 1,1-1,-1 1,0 0,1 0,0 0,-1 1,1-1,0 1,0-1,0 1,1 0,-1-1,-2 7,-5 5,-148 189,-189 187,-92 21,-6 6,300-265,-226 184,-420 271,530-402,-69 48,268-208,-71 68,9-7,114-99,-24 20,-2 0,-1-3,-56 29,82-47,-1-2,0 1,0-1,0-1,0 0,-1-1,1 0,-1-1,0 0,0-1,1 0,-1 0,0-2,1 1,-1-2,1 1,-21-9,-38-22,2-2,2-4,-98-74,-165-165,149 120,-318-260,434 364,2-3,3-3,2-2,3-3,3-2,-70-121,-18-81,-54-93,162 314,2-2,2-1,3-1,2-1,-17-64,24 65,6 20,1 1,-5-48,12 68,1 0,0 0,0 1,1-1,1 0,0 0,0 0,1 1,1 0,-1-1,8-12,18-23,2 2,1 1,3 2,71-67,-60 62,113-115,581-581,29 31,109 32,-296 323,-496 315,-61 31,-1-2,-1 0,37-26,-52 30,1 1,1 0,-1 1,1 0,0 0,0 1,1 0,-1 1,1 0,0 1,0 0,1 1,-1 0,0 1,1 0,12 1,116 5,254 45,-190-5,-2 8,-3 10,-3 8,280 143,-340-136,-3 5,162 133,205 243,-236-172,-51-51,-164-191,1-2,3-2,63 38,11 9,-93-60,34 36,-59-56,-7-6,-1 0,1 0,0 0,-1 0,0 0,0 0,1 1,-1-1,0 0,-1 1,1-1,0 1,-1-1,1 1,-1-1,0 1,0-1,0 1,0 0,-1-1,1 1,0-1,-1 1,0-1,0 0,-1 3,-3 7,-1 0,0 0,-16 20,13-18,-226 287,-27-15,184-203,-657 609,-65-74,-577 359,1055-750,-87 100,49-35,332-271,-1-1,-1-1,-39 17,60-32,1 0,-1-1,0 0,0 0,0-1,0-1,0 1,-1-1,1-1,0 0,-1 0,1-1,0 0,0-1,0 0,0 0,-14-6,-45-28,-105-73,105 63,-407-270,401 261,3-2,2-4,3-3,2-2,4-3,3-3,-53-86,14-2,8-4,-101-258,-14 0,52 122,128 247,3 0,2-2,2 0,3 0,-7-64,18 96,0 0,1-1,1 1,6-41,-4 54,1-1,0 1,0 0,1 1,0-1,1 1,0 0,1 0,0 0,0 1,1 0,0 0,9-8,51-40,105-68,-54 43,1326-1028,-611 376,-27-23,-732 686,105-103,150-138,-310 293,-11 11,-1 0,0 0,1 1,1 0,11-6,-18 10,1 1,-1 0,1 1,-1-1,1 0,-1 1,1 0,-1-1,1 1,0 0,-1 0,1 0,0 1,-1-1,1 1,-1-1,1 1,-1 0,1 0,-1 0,1 0,-1 1,0-1,0 1,3 1,41 38,-2 1,66 81,7 7,-70-86,1-3,2-2,1-1,3-4,100 50,305 100,-175-77,-186-68,4 0,106 59,-160-66,-2 1,-2 3,-1 1,47 53,15 12,36 25,-19-20,176 197,-228-230,-28-34,-41-39,0 0,0 1,1-1,-1 0,0 1,0-1,-1 1,1-1,0 1,0-1,-1 1,1-1,-1 1,1 0,-1-1,0 1,0 0,0-1,0 1,0 0,0-1,0 1,0 0,-1-1,1 1,0 0,-1-1,0 1,1-1,-1 1,0-1,0 1,0-1,0 0,0 1,0-1,0 0,0 0,-1 1,-2 0,-6 7,-2-1,1-1,-1 0,-16 7,6-3,-1178 769,576-320,108-78,493-366,-181 140,202-154,-21 22,23-24,0 1,-1 0,1-1,0 1,0 0,-1-1,1 1,0 0,0 0,0-1,0 1,0 0,0 0,0-1,0 1,0 0,1 0,-1-1,0 1,0 0,1-1,-1 1,0 0,1-1,-1 1,1 0,-1-1,1 1,-1-1,1 1,-1-1,1 1,-1-1,1 1,0-1,1 1,8 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11.49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29.8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19913 411,'-1'6,"1"1,-1-1,-1 0,1 1,-1-1,0 0,0 0,-1 0,0 0,0-1,0 1,-5 5,-8 9,-33 33,21-25,-501 461,447-421,-3-3,-2-4,-143 75,197-122,0-2,-69 16,7-2,70-19,0-2,-38 4,36-7,1 2,-32 9,-36 12,-1-4,0-4,-126 6,-297-15,353-9,-1278-61,1411 60,-312-16,-291-23,588 34,-55-15,-37-7,-518 1,546 28,-1586 64,1491-46,-380 24,395-36,-206-22,-66-39,-732-184,949 181,-2 12,-405-24,-495-10,308 23,689 49,141 7,-74-2,0-4,0-4,-102-26,153 29,1 1,-1 2,0 1,0 2,-40 1,-169 25,197-18,-752 117,-392 44,1055-154,-320 13,427-28,0 0,1-2,0-1,0-2,0 0,-28-13,-141-76,144 67,-1 3,-1 2,-60-19,30 26,63 15,1-1,0-2,0 0,0-1,-26-11,39 12,1 1,0 0,0-1,0 0,0 0,1-1,-6-8,-16-17,-62-48,-113-78,-82-72,273 220,-1 0,-1 1,1 0,-2 1,1 0,-1 0,-20-6,-101-23,48 14,37 6,-35-9,84 25,-1 0,1 0,0 0,-1 0,1-1,0 1,-1 0,1 0,-1 0,1 0,0 0,-1 0,1 0,-1 0,1 0,0 0,-1 0,1 1,0-1,-1 0,1 0,-1 0,1 0,0 1,-1-1,1 0,0 0,0 1,-1-1,1 0,0 0,-1 1,1-1,0 0,0 1,6 14,24 19,-26-29,60 64,318 336,-301-322,2 3,3-3,102 73,-184-153,-1-1,1 0,0 0,-1 0,1-1,0 1,0-1,5 1,-9-2,0 0,0 1,1-1,-1 0,0 0,0 0,1 0,-1 0,0 0,0 0,0 0,1 0,-1 0,0 0,0 0,1 0,-1-1,0 1,0 0,0 0,1 0,-1 0,0 0,0 0,0 0,1-1,-1 1,0 0,0 0,0 0,0 0,0-1,1 1,-1 0,0 0,0 0,0-1,0 1,0 0,0 0,0-1,0 1,0 0,0 0,-12-20,-150-132,30 32,-295-364,406 453,2 0,0-2,-17-45,3 9,19 44,11 22,1 0,0-1,0 1,0-1,0 1,1-1,-1 0,1 0,-1-6,2 9,0 0,0 1,0-1,0 0,1 0,-1 0,0 1,0-1,1 0,-1 1,0-1,1 0,-1 1,1-1,-1 0,1 1,-1-1,1 1,0-1,-1 1,2-1,29-8,62 4,0 5,167 20,-133-8,455 66,-491-73,-90-5,-1 1,1-1,-1 0,1 0,0 1,-1-1,1 0,-1 1,1-1,0 1,-1-1,0 1,1-1,-1 1,1-1,-1 1,1 0,-1-1,0 1,0-1,1 1,-1 0,0-1,0 1,0 0,1-1,-1 1,0 0,0-1,0 1,0 0,0 0,-1-1,1 1,0 0,0-1,0 1,-1 0,1 0,-12 30,11-30,-115 229,55-114,-87 229,117-256,25-77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1.8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1,'2'22,"1"0,0 0,2-1,12 36,1 3,164 701,-180-753,0 0,0 0,1 0,6 11,-9-18,0 0,1 0,-1-1,1 1,-1 0,1 0,-1-1,1 1,0-1,-1 1,1-1,0 1,-1-1,1 1,0-1,0 1,0-1,-1 0,1 1,0-1,1 0,-1 0,1 0,-1-1,0 1,0-1,0 1,0-1,0 0,0 1,0-1,0 0,0 0,0 0,0 1,0-1,0 0,-1 0,1 0,0 0,-1-1,1 0,18-24,1 1,1 0,1 2,0 0,35-25,-41 34,-7 7,0-1,0 0,-1-1,0 0,-1-1,0 1,7-13,-12 17,0 0,0 0,0 0,-1 0,0-1,0 1,0 0,-1 0,1-1,-1 1,-1 0,1-1,-1 1,0 0,0 0,0-1,-1 1,-3-7,-1 1,6 20,9 23,50 85,127 184,-142-236,-18-25,48 52,-55-70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3.0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1 114,'0'29,"1"0,2 0,1 0,1-1,2 0,12 35,-13-47,1 0,0-1,2 0,-1 0,2-1,0 0,1 0,0-1,1-1,0 0,27 19,-37-29,0 0,0-1,0 1,0-1,1 1,-1-1,0 0,1 0,-1 0,1-1,-1 1,1 0,-1-1,1 0,0 0,-1 1,1-2,-1 1,1 0,0 0,-1-1,1 1,-1-1,1 0,-1 0,1 0,-1 0,0 0,0-1,1 1,-1-1,0 1,0-1,2-2,5-7,-1 0,0 0,-1-1,0 0,8-20,5-8,-14 29,59-112,-58 108,0-1,-2 0,0 0,-1-1,0 1,1-19,-5 31,0 0,0 0,0 0,-1 0,0 1,1-1,-1 0,0 1,-1-1,1 0,-1 1,1 0,-1-1,0 1,0 0,-4-4,1 2,0 0,0 1,0-1,-1 1,0 0,0 1,0 0,-9-4,-4 0,-1 0,0 2,-1 1,1 0,-24 0,36 3,0 0,0 0,0 1,0 1,0-1,0 1,0 1,1-1,-1 1,-11 5,1 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3.8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153 1,'-1'102,"-25"181,-4-123,-59 177,83-318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4.32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34.8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4.7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9700 1,'59'66,"-2"3,-4 3,-2 2,-4 2,63 138,-99-186,-1 0,-1 1,-1 0,-2 1,-1 0,-1-1,-2 2,-1-1,-1 0,-2 0,-1 0,-1 0,-1-1,-2 1,-1-1,-1-1,-18 37,-58 109,-167 253,-147 138,267-384,-125 159,-507 515,-705 521,1088-1044,-529 427,99-161,-152 26,-163 4,1098-612,-2 0,0-2,-1-1,0-2,0-1,-44 8,-47-6,-171-6,150-6,-254 3,-694 18,1015-12,58-6,0 0,0-2,-1 0,-28-2,46 1,0 0,0 0,0 0,0 0,1-1,-1 1,0 0,0 0,0-1,0 1,1 0,-1-1,0 1,0-1,1 1,-1-1,0 1,1-1,-1 0,0 1,1-1,-1 0,1 1,-1-1,1 0,-1 0,1 0,0 1,-1-3,1 2,0-1,0 0,1 0,-1 0,1 0,-1 0,1 1,-1-1,1 0,0 0,0 1,0-1,1-1,4-6,1 1,0 0,15-13,-4 7,1 2,1 0,0 0,36-13,92-27,-114 41,55-17,183-32,-210 54,-38 4,1 0,26-8,-47 9,0 0,0-1,-1 0,1 0,-1 0,0 0,1 0,-1-1,0 0,0 1,-1-1,1 0,-1 0,1-1,-1 1,0 0,0-1,0 0,2-6,2-7,-1-1,-1 0,3-20,-3 11,16-81,-6 0,2-210,0 394,6 19,-13 64,-14 219,3-332,-8 124,-53 280,60-438,-10 55,11-46,9-30,-4 4,0 0,0 0,1 1,0-1,0 1,0 0,0 0,0 1,1-1,-1 1,1 0,0 0,0 0,1 1,-1 0,6-2,14-4,0 1,29-4,-49 11,132-23,2 7,197 1,-332 15,33-3,-36 3,-1-1,1 1,-1 0,1-1,-1 1,1-1,-1 1,1 0,-1-1,1 1,-1-1,1 0,-1 1,0-1,1 1,-1-1,0 1,0-1,1 0,-1 1,0-1,0 0,0 1,0-1,0 0,0 1,0-1,0 0,0 1,0-1,0 0,0 1,0-1,-1 0,1 1,0-1,0 1,-1-1,1 0,0 1,-1-1,1 1,-1-1,1 1,-1-1,1 1,-1 0,1-1,-1 0,-29-35,-64-62,19 22,-107-135,-100-105,258 291,2-1,0-1,2 0,1-2,-15-32,26 47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7.0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1 366,'1'-9,"0"0,1 0,0 1,0-1,1 1,0-1,1 1,0 0,0 0,1 1,-1-1,2 1,-1 0,1 0,0 1,1-1,12-8,3-3,1 2,1 0,1 2,35-16,1 4,2 2,103-24,-128 39,0 3,0 1,0 2,0 2,0 1,40 6,-71-6,-1 2,1-1,0 1,0 0,-1 0,1 1,-1 0,1 0,-1 1,0 0,-1 0,1 0,-1 0,9 10,-8-7,0 1,-1 1,1-1,-2 1,1 0,-1 0,-1 0,1 1,1 13,0 7,-1 1,-2 0,-1 0,-1 0,-8 52,5-55,-2 0,-1 0,-1-1,-2 0,0 0,-2-1,-1 0,-1-1,-1 0,-1-1,-34 41,47-63,0 1,0-2,0 1,-1 0,1 0,0 0,-1-1,1 0,-5 3,6-4,1 0,0 0,0 0,0 0,0 0,0 0,-1 0,1 0,0 0,0 0,0 0,0 0,0 0,0 0,-1 0,1 0,0 0,0 0,0 0,0 0,0 0,0 0,-1 0,1 0,0 0,0-1,0 1,0 0,0 0,0 0,0 0,-1 0,1 0,0 0,0-1,0 1,0 0,0 0,0 0,0 0,0 0,0 0,0-1,0 1,0 0,0 0,0 0,0 0,0 0,0 0,0-1,0 1,0 0,10-18,-3 9,0 0,1 1,0-1,0 1,1 1,0 0,1 0,-1 1,14-7,-20 11,0 1,1 0,-1 0,0 0,1 0,-1 0,0 0,1 1,-1 0,1 0,-1 0,1 0,-1 0,0 0,1 1,-1 0,0 0,1 0,-1 0,0 0,0 1,0-1,0 1,0 0,0 0,0 0,-1 0,1 1,-1-1,1 1,-1-1,0 1,0 0,0 0,1 3,13 23,-2 0,-1 1,-1 0,-2 1,-1 1,9 57,-10-31,-4 1,-4 113,-4-124,-3-1,-1-1,-2 1,-2-2,-3 0,-1 0,-2-1,-2-1,-2-1,-2-1,-31 40,54-80,0 1,0-1,0 0,0 1,0-1,-1 0,1 0,0 0,-1 0,1 0,-1-1,1 1,-1 0,1 0,-1-1,0 0,1 1,-1-1,0 0,0 1,1-1,-3 0,0-1,1 0,-1 0,1 0,-1 0,1 0,0-1,-1 1,1-1,0 0,-3-3,-8-6,1-1,0 0,-15-21,22 26,-20-25,17 17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8.2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115 38,'-1'9,"0"0,-1 0,0-1,-1 1,-4 10,-3 11,-16 67,4 2,-18 188,40-281,0 1,0-1,0 0,1 1,0-1,2 10,-3-16,0 1,1 0,-1 0,0-1,1 1,-1-1,0 1,1 0,-1-1,1 1,-1-1,1 1,-1-1,1 1,0-1,-1 1,1-1,-1 1,1-1,0 0,-1 1,1-1,0 0,0 0,1 0,0 0,-1 0,1-1,-1 1,1-1,-1 1,1-1,-1 1,1-1,-1 0,0 0,1 0,-1 0,0 0,0 0,2-2,20-16,39-25,22-17,-60 40,-1 1,0-1,34-42,-51 56,-1-1,0 0,0 0,-1 0,0 0,0-1,-1 0,0 1,0-1,-1-1,-1 1,0 0,1-15,-1-19,0 26,-1 0,0 1,-1-1,-1 0,-7-30,8 44,0 0,-1 1,0-1,0 1,1-1,-2 1,1-1,0 1,0 0,-1 0,1 0,-1 0,0 1,1-1,-1 1,0 0,0-1,-5 0,-63-12,38 9,-147-39,158 38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51.3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3198,'-1'-1,"1"1,0-1,0 1,0-1,0 1,0-1,0 1,1-1,-1 1,0-1,0 1,0 0,0-1,1 1,-1-1,0 1,0-1,1 1,-1 0,0-1,0 1,1 0,-1-1,1 1,-1 0,0 0,1-1,-1 1,1 0,-1 0,0-1,1 1,-1 0,1 0,0 0,20 4,18 19,15 20,69 72,-55-48,84 76,217 212,-254-245,-98-96,0 0,1-2,1 0,0-1,23 9,-40-19,-1-1,0 1,1-1,-1 0,0 1,1-1,-1 0,1 0,-1 0,0 0,1 0,-1 0,1 0,-1-1,0 1,1-1,-1 1,0-1,1 1,-1-1,0 1,0-1,1 0,-1 0,0 0,0 0,0 0,0 0,0 0,0 0,-1 0,1 0,0 0,0-1,-1 1,1-2,3-7,0 1,-1-2,0 1,2-12,0-1,25-82,66-154,210-317,-196 383,104-248,49-220,-251 630,108-281,198-366,3 134,-213 365,-94 152,-5 9,-13 37,-3 1,-1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9.1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0,'-1'157,"39"1095,-29-1185,25 90,-11-58,-17-67,-3-6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49.6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0,'0'4,"0"1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50.19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57.6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63 2546,'-3'-37,"-12"-73,1 23,-6-98,9 0,17-252,4 314,6 0,5 1,6 1,63-179,-71 249,3 0,2 2,2 1,2 1,64-81,-66 98,1 2,1 0,2 2,0 1,2 2,0 1,2 1,69-30,-60 33,2 2,0 3,1 1,1 2,0 2,0 3,72-1,-80 8,1 1,-1 1,0 3,0 1,0 1,-1 3,-1 1,0 2,46 25,-3 8,-3 3,81 70,126 136,-218-193,-4 3,59 81,-98-116,-1 0,-3 1,0 2,-2-1,-2 2,-1 0,14 60,-25-78,-1 0,-1 1,-1-1,-1 0,0 1,-1-1,-1 0,-1 0,-1 0,0-1,-1 1,-1-1,0-1,-16 26,-14 17,-3-2,-68 76,90-112,-52 61,-3-4,-4-3,-132 100,122-112,-2-4,-3-4,-2-4,-172 66,-338 65,595-179,1-2,0 1,0 0,1 0,-1 1,1 0,-1 0,1 1,0 0,0 1,1-1,-9 8,84-64,-16-5,-1-2,-4-2,-2-2,74-137,-81 111,-39 89,0 0,0 0,0 0,0 0,0 1,0-1,0 0,0 0,0 0,0 0,0 0,0 0,0 0,0 0,1 0,-1 1,0-1,0 0,0 0,0 0,0 0,0 0,0 0,0 0,1 0,-1 0,0 0,0 0,0 0,0 0,0 0,0 0,0 0,1 0,-1 0,0 0,0 0,0 0,0 0,0 0,0 0,0 0,1 0,-1 0,0 0,0 0,0-1,0 1,0 0,0 0,0 0,0 0,0 0,0 0,1 0,-1 0,0 0,0-1,0 1,0 0,0 0,0 0,0 0,3 17,0 26,-2 19,0 49,-13 125,12-234,-1 0,1-1,0 1,0 0,0 0,0 0,0-1,0 1,1 0,-1 0,1-1,-1 1,1 0,-1-1,1 1,0-1,0 1,0-1,0 1,0-1,0 1,0-1,1 0,-1 0,0 0,1 0,-1 0,1 0,-1 0,1 0,-1 0,1-1,0 1,-1 0,1-1,0 0,3 1,8 0,0 0,0-1,0 0,20-4,11 1,48 14,-60-6,46 1,-77-6,-1 0,1 0,-1 0,1 0,-1 0,1 0,-1 0,1 0,0 0,-1 0,1-1,-1 1,1 0,-1 0,1 0,-1-1,1 1,-1 0,1 0,-1-1,0 1,1 0,-1-1,1 1,-1-1,0 1,1-1,-1 1,0-1,0 1,1 0,-1-2,-6-17,-31-28,27 36,-57-79,-39-48,98 129,0 1,0-1,-1 2,0-1,-15-8,9 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5:58.9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0 360,'1'-9,"0"0,1 0,0 0,0 0,1 0,0 0,1 1,-1-1,10-13,49-66,-60 85,20-27,-3 5,29-32,-43 51,1 1,0 0,0 0,0 1,0-1,1 1,-1 0,1 1,0 0,0 0,8-2,-12 4,-1 1,1-1,-1 1,1 0,-1 0,1 0,-1 0,1 0,-1 0,1 1,-1-1,1 1,-1 0,1 0,-1 0,0 0,1 0,-1 0,0 1,4 2,-3 0,0-1,0 1,0 0,-1 0,1 0,-1 0,0 0,0 0,0 0,1 9,1 3,-2 0,0 1,-1-1,0 1,-3 24,-2-17,-1 1,-1-1,-2 0,-13 32,-8 25,28-78,0-1,1 0,-1 1,1-1,-1 1,1-1,0 1,0-1,0 1,1-1,-1 1,0-1,1 1,0-1,-1 0,1 1,0-1,0 0,0 1,1-1,-1 0,0 0,1 0,0 0,-1 0,1-1,0 1,0 0,0-1,0 1,0-1,0 0,0 0,1 0,-1 0,0 0,4 1,10 2,0 0,0-1,1 0,25-1,-32-1,1-1,19 2,0 1,0 1,31 8,-54-11,-1 1,0 0,1 0,-1 1,0-1,0 1,-1 1,1-1,-1 1,1 0,-1 0,0 1,-1-1,1 1,-1 0,0 0,0 1,0-1,-1 1,4 8,-6-8,0 0,0 0,0 0,-1 0,0 0,0 0,-1 0,1 0,-1 0,-1 0,1 0,-1 0,0 0,0-1,-6 10,-6 11,-33 46,33-52,-50 66,-3-4,-138 132,190-200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00.5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90 350,'-6'8,"0"0,0 0,1 0,0 1,0 0,1 0,0 0,-3 15,2-8,1 1,1 0,0 0,0 19,3-33,-1 0,1 0,0 1,1-1,-1 0,1 0,-1 1,1-1,0 0,0 0,0 0,1 0,-1 0,1 0,-1 0,1 0,0-1,0 1,1-1,2 4,-1-4,-1 0,1 0,-1-1,1 0,-1 1,1-1,0 0,0 0,0-1,-1 1,1-1,0 0,0 0,7-1,4-2,0 0,-1-1,1 0,-1-1,0-1,0 0,22-15,-29 15,0 0,0 0,-1-1,0 0,0 0,0-1,-1 1,0-1,-1 0,0-1,0 1,-1-1,0 0,0 0,-1 0,0 0,1-10,1-22,-1 0,-3-59,-1 90,1-4,-6-80,5 85,0 0,-1 1,0-1,-1 1,0 0,0-1,0 1,-7-9,7 13,-1 1,1 0,-1 0,0 0,0 0,0 1,0-1,-1 1,1 0,-1 1,1-1,-1 1,0 0,0 0,1 0,-1 1,0-1,0 1,0 0,0 1,-6 0,1 0,1 1,-1-1,1 1,-1 1,1 0,0 0,0 1,0 0,-15 10,19-9,-1 1,1-1,0 1,0 0,1 0,0 1,0-1,0 1,1 0,-4 13,-19 80,21-73,2-17,1 0,0 1,1-1,0 1,1-1,0 0,2 17,3-11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01.7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205 1,'-8'164,"-41"234,14-144,-63 357,86-544,9-45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02.1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 0,'-3'0,"-3"0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02.7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3.36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9979,'0'2,"1"0,-1-1,1 1,-1 0,1 0,0-1,0 1,0-1,0 1,0 0,0-1,0 0,0 1,0-1,1 0,-1 1,1-1,-1 0,1 0,1 1,42 20,-23-11,521 250,-481-234,-33-14,0-1,51 13,-39-14,49 21,12 4,86 9,1-7,303 19,-304-46,0-8,0-8,0-9,-1-8,-1-7,-1-9,-3-8,195-77,595-306,-665 270,217-121,-26-27,-390 242,2 4,163-64,93-49,-296 136,106-67,-153 89,-2-1,0-1,-1-1,-1-1,28-37,103-182,-13 17,488-566,-343 453,272-386,-409 499,-3 5,216-322,-52-31,-276 500,-4-1,-3-1,27-141,-30 71,3-160,-2 44,67-310,-14 126,-31-132,-40 527,12-62,-7 67,-2 0,-1-49,-8 56,-3 0,-1 0,-1 1,-2 0,-25-58,15 41,-60-157,-48-138,17-8,107 340,-1 0,-1 0,-13-25,15 69,15 78,3 75,-13-161,-1 0,-2 0,0 0,-1 0,-1 0,0-1,-2 1,-1-1,-1 0,-11 21,14-30,3-8,0 0,0 0,0 0,0 0,-1 0,0 0,-6 6,9-10,0 0,0 0,0-1,-1 1,1 0,0 0,0 0,0 0,-1 0,1 0,0 0,0-1,0 1,-1 0,1 0,0 0,0 0,0-1,0 1,0 0,0 0,0 0,-1 0,1-1,0 1,0 0,0 0,0-1,0 1,0 0,0 0,0 0,0-1,0 1,0 0,0 0,0-1,0 1,0 0,0 0,1 0,-1-1,0 1,0 0,0 0,0 0,0 0,0-1,1 1,-1 0,0 0,0 0,0 0,0-1,1 1,-1 0,6-17,143-376,-111 286,95-240,-129 345,1 13,5 38,10 36,-10-65,0 0,2-1,0-1,1 0,1-1,1 0,0-1,1-1,1 0,0-1,1-1,1-1,0 0,0-2,35 15,-44-22,-2 0,1 0,-1 1,0 0,0 0,8 6,-15-9,0 0,0 0,1 0,-1 0,-1 0,1 0,0 0,0 0,0 0,-1 1,1-1,0 0,-1 0,1 1,-1-1,1 0,-1 1,0-1,0 1,0-1,0 0,0 1,0-1,0 1,0-1,0 0,0 1,-1-1,1 0,-1 1,1-1,-1 0,1 0,-1 1,0-1,0 0,0 0,1 0,-1 0,-2 1,-12 14,-1-1,0-1,-2 0,1-1,-26 13,-31 24,-237 176,298-216,1-1,0 2,-12 12,14-12,0-2,0 0,-1 0,-12 8,7-8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53.3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3578,'8'2,"0"0,0 0,-1 1,1 0,-1 0,0 1,0 0,0 1,-1-1,9 8,3 1,69 50,-3 3,94 97,129 171,143 236,-433-544,2-1,0-1,2 0,0-2,27 21,-46-42,-1 1,1-1,0 0,0 0,-1-1,1 1,0 0,0-1,0 1,0-1,0 0,0 1,0-1,0 0,0 0,0 0,0 0,0-1,0 1,0-1,0 1,0-1,0 0,0 1,-1-1,1 0,0 0,2-2,4-4,0 1,0-2,0 1,8-13,-2 4,501-617,-320 380,-154 201,446-593,-381 488,-6-6,96-214,-115 183,92-345,-4-218,-147 661,3 1,5 1,4 2,4 1,4 2,71-111,-101 181,0-1,-1 0,0-1,-2 0,-1-1,0 0,-2 0,0 0,-2-1,0 0,-2 0,0-26,-2 36,0 0,0 0,1 0,1 0,5-18,-15 55,5-8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5.42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791 0,'-4'1,"0"1,0-1,0 1,1 0,-1 0,1 0,-1 0,1 1,0-1,0 1,-4 4,-11 9,-88 48,-3-5,-2-4,-159 55,229-99,33-9,1-1,-1 1,0 1,1-1,0 1,0 0,0 1,0 0,-8 6,14-8,0-1,0 1,0-1,0 1,0 0,1-1,-1 1,1 0,0 0,-1-1,1 1,0 0,0 0,0 0,0-1,0 1,0 0,1 0,-1-1,1 1,-1 0,1 0,0-1,-1 1,1-1,0 1,0-1,0 1,2 2,43 51,-29-37,129 169,-77-92,-68-94,0 0,1 0,-1-1,0 1,0 0,1-1,-1 1,0-1,1 1,-1-1,0 0,1 1,-1-1,1 0,-1 0,0 0,1 0,-1 0,1 0,-1-1,0 1,1 0,-1-1,0 1,1-1,-1 1,0-1,0 0,1 0,-1 1,0-1,0 0,0 0,0 0,0 0,0 0,0 0,1-2,8-8,-1-1,16-24,-13 18,4-1,0 1,2 0,1 1,0 0,1 2,0 0,1 2,1 0,0 1,34-12,-27 13,0 1,1 2,0 1,1 1,-1 2,1 1,0 1,35 3,-54 0,0 0,-1 1,1 0,0 1,0 0,-1 1,0 0,17 10,-24-12,1 1,-1 0,0 0,0 1,0-1,0 1,-1 0,0 0,1 0,-1 1,-1-1,1 1,-1-1,0 1,0 0,0 0,0 0,-1 0,0 0,0 0,0 10,-1 9,-1 0,-2 0,0 0,-1-1,-2 1,0-1,-12 26,-5 8,-49 84,38-80,-3-2,-2-1,-2-1,-94 95,78-105,-98 63,-7 4,139-95,9-7,0 0,-1-2,-29 17,30-22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6.258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176 1,'-2'25,"0"0,-2-1,-9 33,6-26,-5 45,-89 936,86-693,11-157,-8-75,8-64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6.72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9 0,'-4'0,"-1"0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27.33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36.12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12659 8292,'-1'4,"-1"0,0 0,1 0,-1 0,0 0,-1-1,1 1,-1-1,1 1,-1-1,0 0,0 0,-1 0,-3 2,-4 6,-123 110,-5-6,-255 161,363-256,-31 20,-67 33,108-63,-1-1,0 0,-1-2,0-1,0 0,0-2,-31 2,-108-1,-118 8,-536 13,248-15,-760 19,1-96,785-9,392 51,135 22,1 1,-1 1,1 0,-1 1,1 1,-1 0,1 1,0 0,0 1,0 0,-13 8,-15 8,1 3,-41 29,-6 4,-25 7,-3-4,-2-6,-3-4,-1-6,-2-6,-134 23,120-38,-1-6,-258-5,288-17,0-4,2-6,-1-4,-124-41,103 16,3-5,2-6,-160-97,100 34,-227-189,-254-223,466 356,161 137,1-2,-59-85,0-18,-517-836,558 878,-195-370,34-14,202 445,2 0,1-1,2 0,2-1,2 1,0-59,7 44,3 0,2 0,2 0,22-71,197-511,-168 488,193-464,-182 463,180-278,-213 377,-20 29,-2 0,0-1,20-45,-14 11,-2-1,-2-1,-3-1,-3 0,8-117,-18 102,-3 0,-3 0,-4 0,-24-107,16 110,3 0,3-1,0-105,10 140,2-1,2 1,2-1,2 1,1 1,2 0,1 0,20-40,64-97,-78 148,0 1,2 0,1 1,29-25,-40 42,2 1,-1 0,1 0,0 1,25-8,10-6,72-34,-57 28,-1-3,-1-3,94-66,-63 23,-88 72,0 0,0-1,-1 0,1 0,-1 0,0 0,0 0,0 0,-1 0,1 0,0-7,9-55,-9 51,-1 8,0 1,0-1,-1 1,0-1,0 1,0-1,-1 1,0 0,0-1,-4-9,3 13,0 0,0 0,0 0,0 0,-1 0,1 0,-1 1,0-1,0 1,0 0,0 0,0 0,0 0,-1 0,1 1,-1 0,1-1,-1 1,1 0,-5 0,-7-2,-1 1,1 0,-1 1,1 1,-1 0,1 2,-1-1,1 2,0 0,0 1,0 0,0 1,-27 14,-4 6,1 3,-73 58,28-19,52-50,37-16,1-1,-1 0,1 0,-1 1,1-1,-1 0,0 0,1 0,-1 0,1 0,-1 0,0 0,1 0,-1 0,1 0,-1 0,0 0,1 0,-1-1,1 1,-1 0,1 0,-1 0,1-1,-1 1,1 0,-1-1,1 1,-1-1,1 1,-1 0,1-1,0 1,-1-1,1 1,0-1,0 1,-1-1,1 0,0 1,0-1,0 1,-1-1,1 1,0-1,0 0,0 1,0-1,0 1,0-1,0 0,0 1,1-1,-1 1,0-1,0 1,0-1,1 0,-1 1,0-1,0 1,1-1,0 0,1-2,-1 0,1-1,1 1,-1 0,0 0,1 1,-1-1,1 0,0 1,0 0,0-1,0 1,6-3,50-21,-43 19,336-111,-97 35,-253 82,0 0,0 1,0-1,0 0,0 0,0 1,0-1,0 1,1 0,-1 0,0 0,0 0,0 0,0 0,0 0,1 1,-1-1,0 1,0-1,0 1,0 0,0 0,2 1,-3 1,1-1,-1 1,1-1,-1 1,0 0,0-1,0 1,0 0,0 0,-1 0,1 0,-1 0,0-1,0 1,0 0,-1 5,-37 327,29-277,6-31,3-21,0 0,0-1,-1 1,0-1,0 1,-1 0,-2 6,4-11,-1-1,1 1,0 0,-1-1,1 1,-1-1,0 1,1 0,-1-1,1 1,-1-1,0 0,1 1,-1-1,0 0,0 1,1-1,-1 0,0 0,0 1,1-1,-2 0,-1 0,1-1,0 1,0-1,-1 1,1-1,0 0,0 0,0 0,0 0,0 0,-3-2,-126-97,40 27,43 37,-82-56,128 91,0-1,0 1,0 0,0 0,0 0,0 0,0 0,-1 0,1 1,0-1,0 1,-1 0,-4-1,-2 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37.55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11 43,'-7'-26,"3"12,5 13,-1 1,1 0,-1-1,1 1,0 0,-1 0,1-1,-1 1,1 0,0 0,-1 0,1 0,-1 0,1 0,0 0,-1 0,1 0,0 0,-1 1,1-1,-1 0,1 0,-1 0,1 1,0-1,-1 0,1 1,44 18,-2 1,0 2,-1 2,71 55,18 10,276 151,-344-204,-49-30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39.19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395 0,'-1'7,"0"-1,0 0,0 1,-1-1,0 0,0 0,-1 0,1 0,-1-1,0 1,-1-1,0 1,0-1,-6 6,-4 4,-1-1,-1 0,-18 12,-221 160,254-185,0 0,-1 0,1 0,0 0,0 0,0 0,0 1,0-1,0 0,0 1,0-1,1 1,-1-1,0 0,1 1,-1 0,1-1,0 1,-1-1,1 1,0 1,0 1,0 0,1-1,0 1,0 0,0-1,0 1,0-1,1 1,1 3,7 9,1 0,1-1,13 15,-11-14,40 51,4-2,2-3,78 62,-133-120,1 0,-1 1,1-2,0 1,0-1,1 0,10 4,-16-7,0 1,0-1,1 0,-1 0,0 0,0 0,0 0,0 0,0-1,0 1,0 0,0 0,0-1,0 1,0-1,0 1,0-1,0 1,0-1,0 1,1-2,-1 0,0 0,1 0,-1 0,0-1,0 1,0 0,0-1,0 1,0 0,-1-1,1 1,-1-1,0-2,1 0,-1-1,1 0,0 1,1-1,-1 1,1-1,0 1,0 0,1 0,0 0,3-5,-3 7,0 0,0 0,1 0,0 0,-1 1,1-1,0 1,0 0,0 0,0 0,1 1,-1 0,0 0,8-1,40-4,1 3,0 2,0 2,79 13,-115-12,2 0,12 1,45 10,-70-12,1 1,0 0,-1 0,1 1,-1 0,1 0,-1 1,0-1,-1 1,1 0,-1 1,8 7,-10-8,-1 1,1-1,-1 1,0 0,-1-1,1 1,-1 0,0 0,0 0,0 0,-1 0,0 8,-7 68,4-58,0-4,-1 1,-1-1,-1 0,0 0,-2-1,0 0,-1 0,-1-1,0 0,-1 0,-1-2,-1 1,-23 21,-4 0,-2-3,-1-1,-83 47,79-48,37-24,0 0,-1-1,0 0,0-1,-1 0,0-1,0 0,-15 4,11-10,5-5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40.57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1,'1'23,"1"-1,1 1,1 0,0-1,2 0,1 0,0-1,2 0,1 0,0 0,1-2,1 1,1-1,24 26,2 6,58 101,1 3,102 150,-180-256,-14-37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41.11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23,'0'-4,"0"-5,0-1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42.06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1,'0'4,"0"1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55.7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2795,'4'1,"0"1,0 0,0 0,0 0,-1 0,1 1,-1-1,0 1,0 0,0 0,4 4,7 7,234 233,-176-170,154 172,155 158,-374-400,4 4,1 0,0-1,1 0,17 10,-28-19,1 1,-1-1,1 0,0 1,0-1,-1 0,1-1,0 1,0 0,0-1,0 0,0 1,0-1,0 0,0-1,0 1,0-1,0 1,0-1,0 0,0 0,-1 0,1 0,0 0,-1-1,1 0,-1 1,1-1,2-2,7-10,0-1,-1 0,-1 0,-1-1,14-30,1-2,237-462,11-22,44-12,523-682,-676 1019,8 8,314-283,-470 468,-21 19,-24 22,17-11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49.46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1229 1,'0'0,"-1"1,1-1,-1 1,1-1,0 1,-1 0,1-1,0 1,-1-1,1 1,0 0,0-1,0 1,-1 0,1-1,0 1,0 0,0-1,0 1,0 0,0-1,0 1,0 0,1-1,-1 1,0-1,0 1,1 0,-1-1,0 1,1-1,-1 1,0-1,1 1,-1 0,1 0,13 27,74 130,-4-12,-6 3,58 161,-131-296,79 250,-74-222,-1 1,-3 0,-1 1,-1 57,-6 151,-6 150,-1-328,-32 136,-41 67,74-251,-19 61,-58 123,73-183,-2-2,-1 0,-1 0,-1-1,-1-2,-1 1,0-2,-43 34,53-48,-1-1,0-1,0 0,-1 0,1-1,-1 0,0-1,0 0,-1-1,-16 1,-11-1,-68-5,74 1,-8-2,1-1,-1-3,2-1,-1-2,1-2,-66-31,33 7,2-2,-96-74,135 91,2-2,1-1,1-1,-24-30,41 43,0-1,1 0,0 0,1-1,1 0,0-1,1 0,0 0,2 0,0 0,-2-23,-1-91,14-157,-5 237,1 10,1-1,3 1,1 0,21-61,-5 38,62-116,-50 102,-4-2,-3-1,30-132,-30 102,-16 48,-2-1,-3 0,-1-103,-6 128,8-84,1-31,-10 147,-5-46,5 51,-1 0,1 0,0 1,0-1,-1 0,1 0,-1 0,1 1,-1-1,1 0,-1 1,1-1,-1 0,0 1,1-1,-1 1,0-1,1 1,-1-1,-1 0,0 1,1 0,0 0,0 0,0 1,-1-1,1 0,0 0,0 1,-1-1,1 1,0-1,0 1,0-1,0 1,0 0,0-1,0 1,0 0,-1 1,-16 16,0 1,2 1,0 0,-17 30,29-39,0-1,0 1,1-1,0 1,1 0,0 0,1 0,0 0,1 0,0 1,1-1,2 12,-2-7,0 1,-1-1,0 0,-2 0,-2 16,-7 6,8-30,6-27,12-37,29-75,-31 94,-11 32,0-1,0 1,1 0,0 0,0 0,0 0,0 0,1 0,0 1,0 0,0 0,0 0,1 0,0 1,-1-1,1 1,1 1,-1-1,0 1,1 0,-1 0,1 0,-1 1,1-1,0 2,0-1,0 0,-1 1,1 0,0 1,0-1,0 1,-1 0,1 1,0-1,-1 1,1 0,4 3,55 23,-2 3,117 76,-175-104,-1 0,1 1,-1-1,0 1,0-1,0 1,5 7,-9-10,1-1,-1 1,0-1,0 1,1-1,-1 1,0 0,0-1,0 1,0 0,0-1,1 1,-1 0,0-1,-1 1,1-1,0 1,0 0,0-1,0 1,0 0,-1-1,1 1,-1 0,0 1,0-1,-1 0,1 0,0 0,-1 0,1 0,-1 0,0 0,1 0,-1 0,0-1,0 1,-1 0,-45 11,-61 8,-28 6,-293 97,375-107,8 5,40-17,0-1,-1 1,1-1,-1 0,0-1,-14 3,20-6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0.29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1 376,'2'-22,"0"1,2-1,0 1,2 0,0 0,1 1,1 0,1 0,1 1,16-25,-13 27,1-1,1 2,0 0,1 1,25-18,-39 31,0 1,-1 0,1 0,0 0,0 1,0-1,0 0,0 1,0-1,0 1,0 0,2-1,7 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2.41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336 495,'1'-2,"-1"-1,0 1,1-1,-1 1,1 0,0 0,0-1,0 1,0 0,0 0,1 0,-1 0,1 0,-1 0,1 0,-1 0,1 1,0-1,0 1,0-1,0 1,0 0,0 0,1 0,-1 0,0 0,1 0,-1 1,0-1,1 1,3-1,1 0,1 0,-1 0,0 1,0 0,1 1,-1-1,0 1,0 1,13 3,-2 3,0 0,0 2,-1 0,0 0,-1 2,0 0,0 1,-2 1,0 0,0 0,-1 2,-1 0,-1 0,18 33,-16-21,-2 0,0 1,-2 0,-1 1,-2 0,0 0,-2 1,0 59,-4-82,0 2,0 1,-1 0,0-1,0 1,-5 18,5-27,0 1,-1-1,1 1,0-1,-1 1,1-1,-1 0,0 0,0 0,0 0,0 0,0 0,0-1,-1 1,1-1,0 1,-1-1,1 0,-1 0,0 0,1 0,-1 0,0-1,1 1,-1-1,0 0,-2 0,-6 1,0-1,0 0,0-1,0 0,0-1,0 0,1 0,-1-1,1-1,0 0,-13-6,11 2,-1 0,1-1,1-1,0 0,0 0,1-1,-17-22,8 5,1-1,1-1,2 0,1-1,1-1,-15-58,10 8,-13-133,29 170,2 1,2-1,2 1,12-57,-3 21,-12 76,-1 1,1-1,-1 0,0 0,0 0,0 1,-1-1,1 0,-1 0,0 1,0-1,0 0,0 1,-1-1,-2-3,4 6,-1 0,0 0,0 0,0 1,0-1,0 0,0 0,0 1,0-1,0 1,0-1,0 1,0-1,-1 1,1 0,0-1,0 1,0 0,-2 0,0 0,0 0,0 1,0 0,1-1,-1 1,0 0,0 0,1 0,-1 1,0-1,-2 2,-2 3,-1 0,1 0,-1 1,2 0,-1 0,1 0,0 1,1 0,-8 14,-4 12,-14 43,2-6,5-17,2 1,3 0,2 2,-10 58,26-111,1-1,-1 0,1 1,-1-1,1 0,0 1,0-1,0 0,1 1,-1-1,1 0,0 1,0-1,0 0,0 0,0 0,1 0,-1 0,4 4,-2-4,0-1,1 0,-1 0,1 0,-1 0,1-1,0 0,0 1,-1-1,1-1,0 1,0 0,0-1,0 0,0 0,6-1,16 1,10-1,1 0,52-11,-78 10,0-1,0 0,0-1,0 0,-1-1,0 0,0 0,0-1,-1-1,0 0,0 0,10-10,5-7,-11 13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3.54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1 281,'0'3,"-1"18,2 0,4 30,-3-43,0 1,1-1,0 0,0 0,1 0,0 0,0-1,10 13,4 3,0-2,2 0,0-1,1-1,30 20,-40-32,0 1,1-1,0-1,0 0,0-1,1 0,0-1,0 0,0-1,1-1,-1 0,1-1,16 0,-26-1,-1 0,1-1,0 1,0-1,-1 0,1 0,0-1,-1 1,1-1,-1 0,1 0,-1 0,0 0,0 0,0-1,0 1,0-1,-1 0,5-5,-4 2,0 0,0 0,-1 0,1-1,-1 1,0-1,-1 1,0-1,0 0,0-10,-1-2,-1-1,-1 1,-1-1,-1 1,0 0,-2 0,-7-18,-7-6,-3 1,-1 1,-2 1,-2 1,-2 1,-35-35,59 67,-1 0,0 1,0-1,0 1,0 1,-1-1,0 2,0-1,0 1,-9-3,14 5,0 0,0 1,0-1,0 0,0 1,0 0,0 0,-1 0,1 0,0 0,0 1,0 0,0-1,0 1,0 0,0 0,0 1,1-1,-1 0,0 1,1 0,-1 0,1 0,-1 0,1 0,0 0,0 0,0 1,0-1,-3 6,-1 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4.52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155 0,'-11'84,"1"-13,-16 376,23-407,-3 0,-1 0,-2-1,-1 0,-26 61,3-1,29-84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5.04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6:55.56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9,'0'-4,"0"-1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30.497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387 251,'-67'-20,"61"21,-1 0,0 0,1 1,-1-1,1 1,-1 1,1-1,0 1,0 0,0 1,0-1,1 1,0 1,-1-1,1 1,1-1,-1 1,1 1,-5 6,-10 15,1 1,-23 48,31-55,-10 21,2 1,2 0,2 1,1 1,3 0,2 1,2 0,1 0,3 1,2-1,2 0,2 1,15 73,-13-94,50 221,-41-195,3 0,37 80,-47-119,0 0,0-1,1 1,1-2,0 1,1-1,0-1,1 0,0-1,0 0,1-1,0 0,0-1,1 0,0-1,0-1,1 0,22 4,20 1,1-2,0-3,86-3,-103-2,-36 0,221-5,-179 1,-1-1,85-23,-114 22,-1 0,-1-2,1 0,-1 0,0-1,-1-1,0-1,-1 0,0-1,-1 0,21-27,6-13,57-105,-76 121,83-154,111-292,-210 474,-2 0,1 0,-1 1,0-1,-1-1,0 1,0 0,-1 0,0 0,-2-16,-1 11,-1-1,-1 1,0 0,-1 0,-10-18,-21-28,-2 3,-3 1,-2 1,-82-76,102 109,0 1,-2 1,0 1,-1 2,-1 0,0 2,-1 1,-1 1,0 2,0 1,-1 1,0 2,-1 1,1 1,-50 1,-83-8,-18 1,140 9,22-1,0 2,0 1,-23 3,37-3,0 0,1 1,0 0,-1 0,1 0,0 0,0 1,0 0,0 0,0 0,1 0,-1 1,1 0,0 0,-6 8,-31 49,-24 30,28-34,19-25,11-21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33.275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884 180,'-1'-1,"1"0,-1 0,1 0,-1 0,1 0,-1 0,0 0,0 0,0 0,0 0,1 0,-1 0,0 1,0-1,0 0,-1 1,1-1,0 0,0 1,0 0,0-1,-1 1,1 0,0-1,0 1,-1 0,-1 0,-39-2,10 4,1 2,-1 1,0 1,1 2,1 1,-1 2,-31 16,-7 6,-118 80,152-89,1 1,1 2,-58 61,82-79,1 0,0 1,1 0,0 0,1 1,0 0,0 0,1 1,1-1,0 1,0 0,2 0,-1 0,1 1,1-1,0 0,1 1,1 13,1-18,0-1,1 0,0 1,0-1,0 0,1-1,0 1,0-1,1 1,6 6,59 56,-53-54,29 25,3-3,1-2,1-1,2-4,1-1,67 24,354 101,-414-138,0-2,100 8,-124-20,0-1,0-2,0-1,-1-2,66-16,-79 13,1-2,-1 0,-1-2,0 0,0-2,-1 0,-1-1,33-31,-30 23,-2 0,-1-1,0-2,-2 0,-1-1,23-45,142-351,-178 411,-1 0,0-1,0 1,-1 0,-1-1,0 1,0-1,-1 0,-1 1,0-1,0 1,-7-23,3 17,-2 1,0-1,0 1,-2 0,0 1,-1 0,-20-24,3 11,0 1,-2 1,0 2,-2 1,-1 1,0 2,-44-20,43 26,-1 1,0 1,-1 2,0 2,0 1,-1 2,0 1,0 2,0 1,-71 9,-88 3,133-10,0 3,-69 13,114-12,0 1,1 0,0 1,0 1,0 0,-15 12,16-10,-1-1,0 0,0-1,-1-1,-19 6,14-7,2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35.569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1017 1,'-223'10,"191"-6,0 2,1 1,0 2,-59 24,50-14,0 2,2 1,1 2,0 2,-48 44,60-46,2 1,0 2,1 0,2 1,1 0,1 2,-23 52,19-29,3 1,1 1,4 0,2 1,2 1,-4 91,13-114,2 1,2-1,0 1,3-1,1-1,1 1,2-1,1 0,1-1,2-1,2 0,23 37,-20-41,1 0,1-1,1-1,29 24,-39-38,2-1,-1 0,1-1,1 0,0-2,0 1,0-2,1 0,0-1,19 4,12-1,1-1,0-2,0-3,83-6,-106 1,0-1,0-1,-1-1,0-1,0-2,0 0,-1-1,-1-2,1 0,34-26,-1-6,-2-1,-2-4,-2-1,-2-3,-2-1,46-75,-82 110,-1 1,-1-1,-1-1,0 0,-2 0,0 0,-1 0,-1-1,0-31,-3-7,-3-1,-10-60,7 77,-3 1,0 0,-17-41,17 60,0 1,-2 0,0 0,-1 2,-2-1,-29-34,10 20,-2 1,-1 2,-66-46,89 68,1 0,-21-21,24 20,-1 2,0-1,-1 1,-12-7,5 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20.71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0,'9'2,"1"-1,-1 2,0-1,0 1,-1 1,1 0,13 8,3 0,441 225,83 37,-488-251,2-2,0-2,1-4,0-2,121 7,100-9,104 10,394 58,-293-32,-272-26,0-10,347-27,-74-15,-471 29,-1 0,0-1,1-1,-1-1,-1-1,1 0,-1-1,28-16,36-13,-25 10,-2-2,-1-2,-2-3,67-54,-15 11,6-1,-99 68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6:57.95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2896,'1'29,"1"-1,2 1,1-1,1 0,10 28,58 134,-39-107,73 191,117 272,-219-531,-2-6,-1 0,2 0,-1-1,1 1,1-1,8 11,-13-18,0 0,0 0,0 0,1 0,-1 0,0-1,0 1,1 0,-1-1,1 1,-1-1,0 1,1-1,-1 0,1 0,-1 0,1 1,-1-1,3-1,-2 1,1-1,0 0,-1 0,1-1,-1 1,1-1,-1 1,0-1,0 1,1-1,-1 0,0 0,-1 0,3-3,11-16,-1 0,-1-1,-1 0,14-35,-2 5,456-828,55 29,-464 741,184-273,525-599,-690 877,-4-4,-5-4,-5-4,-5-2,57-132,-123 239,9-16,-5 26,1 16,11 22,2 0,1-2,1-1,56 55,185 173,102 114,-364-369,1-1,-1 1,0-1,0 1,-1 0,0 1,0-1,2 9,-4-13,-1 0,0 0,1 1,-1-1,0 0,0 0,-1 1,1-1,0 0,-1 0,1 0,-1 1,0-1,0 0,0 0,0 0,0 0,0 0,0 0,-1-1,1 1,-1 0,1-1,-1 1,0-1,1 1,-1-1,-3 2,-26 15,-1-1,-69 26,-5 3,49-15,0 3,3 2,1 3,-54 50,-180 197,123-116,50-43,100-112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38.213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1326 67,'-9'-6,"0"1,0 0,-1 1,0 0,0 0,0 1,0 0,0 1,-1 0,-12 0,-1-3,-33-4,-1 2,1 3,-1 3,1 2,-106 15,114-8,0 2,0 3,2 2,0 2,0 2,2 1,-44 28,66-33,1 1,0 1,1 1,1 0,0 2,2 0,0 1,2 1,0 1,1 0,2 1,0 0,2 1,0 0,2 1,1 0,1 1,-5 34,6-24,2 1,2-1,1 1,1-1,3 0,6 38,1-26,3 0,1-1,41 91,-20-65,3-2,60 86,-74-124,1-2,2-1,1-1,1-1,2-1,50 34,-69-55,1 0,1 0,-1-1,1-1,0 0,1-1,-1-1,1 0,17 1,16-1,72-7,-42 1,-6-1,0-4,0-2,131-37,-86 9,165-76,-256 101,0-2,-1 0,0-2,-2-1,0 0,-1-2,0-1,-2 0,-1-2,-1 0,29-46,-32 41,0-1,-2 0,-1-1,-1-1,-2 1,-1-2,-1 1,-2-1,-1 0,0-55,-5 77,-1 0,0 0,0 0,-1 0,0 1,0-1,-1 1,-1 0,0 0,-10-15,-8-7,-39-41,52 61,-68-74,-102-84,143 138,-1 3,-1 1,-1 2,-2 1,-73-29,-61-14,169 65,1-1,0 0,0 0,0-1,0 1,1-1,0-1,-8-7,-1-4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56.210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25 709,'-1'95,"5"0,3-1,32 149,1-56,-43-317,-40-160,24 174,4 24,2 30,4 0,2-1,3 0,5-93,-1 155,0-1,0 0,0 0,1 0,-1 0,0 0,1 0,0 0,-1 0,1 1,0-1,0 0,0 0,0 1,0-1,0 1,0-1,1 1,-1-1,1 1,-1 0,1 0,-1-1,3 0,-2 2,-1 0,1 1,-1-1,1 0,-1 1,1-1,-1 0,1 1,-1 0,1-1,-1 1,0 0,0 0,1 0,-1 0,0 0,0 0,0 0,0 0,0 0,0 1,0-1,0 0,0 1,-1-1,1 0,-1 1,1-1,-1 1,1 2,20 42,2-1,2-1,2 0,48 57,-38-46,-2 1,-3 1,31 77,-11-25,-18-35,-21-41,3-1,37 59,-53-90,0-1,0 1,0-1,0 0,1 1,-1-1,0 0,0 0,0 1,1-1,-1 0,0 1,0-1,1 0,-1 0,0 1,0-1,1 0,-1 0,0 0,1 1,-1-1,0 0,1 0,-1 0,1 0,-1 0,0 0,1 0,-1 0,0 0,1 0,-1 0,0 0,1 0,-1 0,1 0,-1 0,0 0,1-1,-1 1,0 0,1 0,5-19,-4-28,-9-18,-2 0,-21-71,-1-8,19 80,-32-243,41 267,3-1,1 1,1-1,3 1,16-66,-15 80,-3 12,0 1,1 0,0 0,1 1,0-1,14-22,-18 34,0 0,0 0,0 1,0-1,0 0,0 0,0 1,0-1,0 1,0-1,0 1,0-1,1 1,-1 0,0-1,0 1,0 0,1 0,-1 0,0 0,0 0,1 0,-1 0,0 1,0-1,0 0,1 1,-1-1,0 1,0-1,0 1,0-1,0 1,0 0,0-1,0 1,0 0,0 0,1 1,40 46,-28-32,24 26,60 84,-85-106,-1 1,-1 0,0 1,-2 0,0 0,-2 1,5 25,37 126,-24-36,-24-134,-1 0,1 0,0 0,0 0,1-1,-1 1,1 0,-1-1,1 1,0-1,1 1,-1-1,1 0,-1 0,1 0,0 0,0 0,6 3,1 3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7:58.881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499 22,'0'-1,"0"0,-1 0,0 0,1 0,-1 0,1 0,-1 0,0 0,0 0,0 0,0 1,1-1,-1 0,0 0,0 1,0-1,-1 1,1-1,0 1,0-1,0 1,0-1,0 1,-1 0,1 0,0 0,-2 0,-35-3,7 6,0 1,1 2,-1 1,-50 19,61-19,1 1,0 1,0 0,1 1,0 1,-27 23,38-28,1 0,0 1,0-1,1 1,-1 0,1 1,1 0,0-1,0 1,0 1,1-1,0 0,1 1,0 0,0-1,1 1,0 0,1 10,-1-12,1 1,0-1,1 1,0-1,0 1,0-1,1 1,0-1,1 0,0 0,0 0,0 0,1-1,0 1,0-1,1 0,-1 0,1 0,1-1,-1 0,1 0,0 0,0 0,8 3,11 9,1-1,0-1,2-1,0-2,0 0,1-2,0-2,1 0,0-2,35 3,-57-9,-1-1,1 0,-1 0,0-1,1 0,-1 0,13-7,-12 6,0 0,0 0,0 1,1 0,8-1,-3 3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0.888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2 0,'0'45,"-2"21,3-1,3 0,3 0,17 72,-2-48,15 53,-36-139,0 0,0-1,1 1,-1-1,0 1,1-1,0 1,-1-1,1 0,0 1,0-1,1 0,-1 0,0-1,1 1,-1 0,1-1,-1 0,1 1,0-1,-1 0,1 0,0-1,0 1,0-1,0 1,0-1,0 0,0 0,-1 0,1 0,0-1,0 1,0-1,0 0,0 1,4-3,12-5,0 0,0 0,-1-2,22-15,-23 14,47-23,-43 24,0-1,24-17,-31 15,-5 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2.129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1 209,'4'-3,"4"-3,6-2,4-1,6-3,3-2,1-4,7-2,1-1,-1 3,1 4,-6 1,-4 2,-7 0,-2 1,-1-1,-2 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3.554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1 231,'9'-7,"1"1,0 0,0 0,0 1,19-6,-3 0,209-88,-179 77,-41 18,0-1,-1 0,0-2,0 0,20-13,-23 10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7.370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296 12,'0'0,"1"0,0 0,0 1,0-1,0 0,-1 0,1 0,0 0,0 0,0 0,0 0,0-1,-1 1,1 0,0 0,0-1,0 1,-1 0,1-1,0 1,-1-1,1 1,0-1,-1 1,1-1,0 0,-1 1,2-2,-3 1,0 1,-1-1,1 1,0 0,0-1,0 1,0 0,0-1,-1 1,1 0,0 0,0 0,0 0,-1 0,1 1,0-1,0 0,0 0,0 1,0-1,-1 1,0 0,-11 4,0 1,1 0,0 0,0 2,0-1,1 2,0-1,1 1,0 1,1 0,-17 22,-5 12,-42 79,72-121,-4 8,0 0,0 0,1 0,1 0,-1 1,2 0,0-1,0 1,1 0,0 0,1 0,0 0,0 0,2 0,-1 0,1 0,1 0,0-1,0 0,1 1,1-1,0 0,0-1,1 1,0-1,0 0,1-1,0 1,1-1,0-1,15 13,-17-16,0-1,-1 0,1 0,0 0,0-1,1 0,-1 0,0 0,1-1,-1 0,1 0,0-1,-1 0,1 0,-1 0,1-1,-1 0,10-2,11-5,0-1,-1 0,27-15,-25 11,-19 8,0 0,-1 0,0-1,13-12,-2 2,-7 7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09.854"/>
    </inkml:context>
    <inkml:brush xml:id="br0">
      <inkml:brushProperty name="width" value="0.1" units="cm"/>
      <inkml:brushProperty name="height" value="0.1" units="cm"/>
      <inkml:brushProperty name="color" value="#CC0066"/>
      <inkml:brushProperty name="ignorePressure" value="1"/>
    </inkml:brush>
  </inkml:definitions>
  <inkml:trace contextRef="#ctx0" brushRef="#br0">196 0,'-4'2,"-1"-1,1 1,0 0,-1 0,1 0,0 1,0-1,1 1,-1 0,-5 5,-8 6,2-4,0 1,0 1,-20 22,29-28,1 0,0 0,1 1,-1 0,1 0,0 0,1 0,0 0,0 1,1-1,-2 9,3-14,1 0,0 0,0-1,0 1,0 0,0 0,1-1,-1 1,0 0,1 0,0-1,-1 1,1 0,0-1,0 1,0-1,0 1,0-1,0 1,0-1,0 0,0 0,1 0,-1 1,1-1,-1 0,1 0,-1-1,1 1,-1 0,1-1,0 1,-1 0,1-1,0 0,0 1,-1-1,3 0,11 2,1-1,-1-1,26-2,-11 1,-13 3,0 1,0 0,0 1,-1 1,0 0,0 1,0 1,-1 0,0 2,0-1,-1 2,0 0,24 22,-37-31,0 0,0 0,0 0,0 1,0-1,0 0,0 0,-1 1,1-1,0 0,-1 1,1-1,-1 0,1 1,-1-1,0 1,0-1,1 1,-1-1,0 1,0-1,-1 1,1-1,0 2,-1 0,-1 0,1 0,-1-1,1 1,-1 0,0-1,0 1,0-1,0 0,0 1,-3 1,-8 6,-1-1,0 0,-22 10,29-15,-6 2,0 0,0 0,-1-1,0-1,0-1,0 0,0 0,0-2,-17 1,11-2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41.29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0"/>
      <inkml:brushProperty name="anchorY" value="0"/>
      <inkml:brushProperty name="scaleFactor" value="0.5"/>
    </inkml:brush>
  </inkml:definitions>
  <inkml:trace contextRef="#ctx0" brushRef="#br0">0 921,'0'0,"0"0,14 0,-1 4,0 5,3 1,1-2,2-1,2 2,1-2,-5-1,-3 3,-1-2,2-1,-3-6,-3-2,1-1,3 0,-2-4,3 0,-3-3,2 1,2 1,-2-2,2 2,1 1,6 2,3 2,0 2,1 0,-1 1,-5 0,-1 1,0-5,0-1,1-3,1-1,0 2,5 1,6-2,4 1,4 2,3-4,2 2,5 1,5 1,5-2,3-3,7 0,2 2,5-3,4 2,4-3,7 3,2 1,1-1,8 1,0-3,3 2,2-3,-2-2,-4 1,1-2,1 3,-3 3,7-1,-2-3,2 2,5 2,10-2,11 2,0 3,11 1,5 2,13 2,8 0,-3 2,-10-1,-13 0,-11 5,-14 5,-12-1,-13 0,-11-3,-12 3,-6-2,-8-1,-5 3,-5-2,-2-1,3-1,0 2,3-1,5-1,13 4,3 2,6 4,14-1,8 2,6 1,1 2,1-3,-8-4,-4 1,5-3,-2 1,8 3,2 2,7 3,6 1,4-2,5-5,2 1,-4 0,-7-2,-1-2,-8-4,-7-2,-11-2,-9-2,-9 0,-5-5,4-14,13-22,-10 0,-7-1,0 8,-7 10,3 8,8 7,10 5,13 3,7 7,15 1,8-1,0 4,7 7,1 8,5 8,0 5,-14 5,-15-3,-16-8,-14-4,-8-3,-7-8,-8 0,-5-6,-6-3,-7-3,-3-3,4-1,1-1,1-1,-5-4,0 0,5-5,5-3,1-3,0 1,3-2,3 0,-1-7,7 3,2 0,1 0,2-1,0 5,5 4,8 4,4 4,13 3,2 2,-4 0,-2 1,-7 0,-6 0,-11-1,-12 0,-9 1,-9-6,-8 1,-5-1,-4 2,-2 0,-1 1,-5-3,1-1,-1 2,2 0,6-3,1 1,6-4,4 1,8-2,8 1,7 2,5 2,-2 2,2 2,-3 2,0 0,-3 0,-3 0,-3 1,-7-1,2 0,-1 0,-4 1,0-1,-5 0,1 0,1 0,-3 0,-3 0,6 0,-2 0,2 0,-3 0,6 0,-2 0,1 0,-3 0,-4 0,-3 0,-4 0,-1 0,-2 0,-1 0,0 0,-5 4,0 1,1 0,0-2,2 0,0 3,2 0,0 3,0 0,1-2,0-2,-5-6,-9-2,-9 0,-4-5,-7 0,-4-3,-4-3,-6-3,-3-3,-4-5,-4-2,-4-5,-3 0,-5-3,-7-3,-4-6,-4 1,-3-5,3-1,-1 0,5 1,3 5,9 1,3 6,2 3,9 0,10 3,12 6,12 7,9 6,3 9,3 5,4 1,-4 5,1 4,1 0,6 2,1 1,5 3,5 1,8 2,4 5,6 0,0 5,5-1,-2-1,-2 3,-7-7,-3-1,-5-2,-6-6,-9 0,-4-5,-5 1,-6 2,-4 1,-7-2,-2 2,-6 5,-4 2,1 6,-7 5,-2 9,-2 8,-4 11,-1 1,-4 3,1 1,-3-4,2-8,6-6,-1-7,6-7,2-6,0-8,5-3,4-1,-1 1,-1 0,-2 1,1 2,-1-4,-1 1,-3-5,-1 1,4 2,-2-4,5 3,-2-4,4-7,3-7,7-12,7-6,2-3,0-6,4-10,2-9,-1-11,1-6,-2-9,-2-1,-4-1,2 3,-1 10,-2 2,-2 7,0 8,-2 7,-1 8,0 0,0 3,0 3,-1 1,1 1,-4 1,-1 1,0 0,2 0,-5 0,2-1,0 1,-2 4,-4-4,1 0,-3-2,3 1,2-1,-2 5,3 1,1 0,2 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54.385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725.37402"/>
      <inkml:brushProperty name="anchorY" value="-436.62286"/>
      <inkml:brushProperty name="scaleFactor" value="0.5"/>
    </inkml:brush>
  </inkml:definitions>
  <inkml:trace contextRef="#ctx0" brushRef="#br0">115 1,'0'0,"-4"0,-6 0,-3 0,0 4,-3 1,3 4,-1 4,2 3,3 3,3 3,3 0,1 1,2 0,0 0,5 0,0 5,9 4,0 4,-2 0,6 6,-2 3,2-4,-4-3,1-5,-3-4,1-7,-2-3,1-6,2-4,3-4,2-2,-3-7,1-6,1 0,-3-4,0 2,-2-2,-4-2,-3-2,-3-2,3 4,-1-2,-1 0,-1-1,-1-5,-1-2,0-1,-1 1,0-3,0-1,-1 2,1 1,0 2,-4 1,-5 5,-5 6,1-1,-3 5,-1 2,-2 3,-2 2,-1 1,0 1,-1 1,5-5,0 0,0 0,-1-4,-1 1,-1 0,4-2,4-3,0 1,3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7:28.52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1912,'1'-8,"1"0,0 0,1 0,-1 0,2 0,-1 1,1-1,0 1,0 0,1 0,6-7,15-25,24-47,99-128,-121 181,1 1,1 2,2 1,67-48,158-72,-173 100,146-110,-204 138,-1-2,-1-1,-1 0,22-31,70-115,-77 111,-3 3,52-74,-73 113,1 0,1 1,0 0,1 1,21-13,228-140,-248 158,1 0,0 0,0 2,1 1,0 0,0 1,1 1,35-3,15 2,87 5,-95 2,-5 1,0 2,0 2,0 3,-1 3,56 19,-94-25,0 2,-1 0,0 1,-1 1,0 1,0 0,-2 1,1 1,16 17,-11-6,-2 1,0 0,-1 1,-2 1,14 31,-3-7,-17-34,-1-1,-1 2,0-1,-1 1,-1 0,0 1,-2-1,0 1,-1 0,1 19,-6-11,-2 0,0 0,-2 0,0-1,-2 0,-1-1,-20 41,-5 17,27-57,0 0,2 0,-3 39,3-28,4-32,1 0,-1 0,1 0,0 0,0 0,0 1,1-1,0 0,2 10,-1-13,-1 0,0 0,1 0,-1 0,1-1,0 1,-1 0,1-1,0 1,0-1,0 0,0 1,1-1,-1 0,0 0,0 0,1-1,-1 1,0-1,1 1,-1-1,0 0,3 1,61 3,110-6,-61-2,-2 2,160 5,-247 1,-1 2,0 2,0 0,0 1,-1 1,44 27,-59-33,82 43,120 69,-178-96,-2 2,0 1,-2 2,33 34,-49-48,2-1,-1 0,1 0,0-2,1 0,0 0,1-2,25 8,-35-12,68 26,138 74,59 61,-224-133,-36-23,-1 1,0 0,0 1,0 1,-2 0,1 0,-1 1,0 0,-1 0,-1 1,12 22,-18-31,-1 0,1 0,-1 0,0 0,0 0,0 0,0 0,0 1,-1-1,1 0,-1 0,-2 5,0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55.352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4355.65527"/>
      <inkml:brushProperty name="anchorY" value="798.65283"/>
      <inkml:brushProperty name="scaleFactor" value="0.5"/>
    </inkml:brush>
  </inkml:definitions>
  <inkml:trace contextRef="#ctx0" brushRef="#br0">0 10,'0'0,"0"-4,0-1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8:57.4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625.65527"/>
      <inkml:brushProperty name="anchorY" value="-462.39145"/>
      <inkml:brushProperty name="scaleFactor" value="0.5"/>
    </inkml:brush>
  </inkml:definitions>
  <inkml:trace contextRef="#ctx0" brushRef="#br0">1 70,'0'0,"0"-3,4-7,5 1,0-4,4 1,7 3,3 3,2 1,0 3,1 1,-2 1,0 1,0-1,-1 1,-5 4,0 0,-5 4,-4 4,-3 3,-7 4,-3 1,-5-3,0 0,-3-4,1 1,-2-4,2 2,-2 2,2 1,-2-2,3 2,-2-3,1 1,4 1,6-2,6-3,12-7,5-4,3-1,1-1,4 0,5 0,-1 2,3 0,2 0,2 1,1 0,-2 0,-5 0,1 1,-8 3,-2 1,-4 4,-5 4,-5 4,-10 2,-7 2,-3 2,-5-5,-4-4,3 0,-3-4,4 2,-2-3,4 2,-2-1,-2 2,-2 2,-6 3,2 2,-1 2,1 1,-1 0,5 1,-1-4,5-1,-1-4,-1-4,2 0,-1-2,3-2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11.297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7250.08203"/>
      <inkml:brushProperty name="anchorY" value="-2401.36792"/>
      <inkml:brushProperty name="scaleFactor" value="0.5"/>
    </inkml:brush>
  </inkml:definitions>
  <inkml:trace contextRef="#ctx0" brushRef="#br0">165 0,'0'0,"0"4,0 6,0 4,0 3,4 3,1 2,0 1,-2 1,0-1,3 5,5 4,-2 4,0 5,-3 1,3 7,2 1,0 5,2 0,-2-7,-2-1,1-3,3-5,-2 0,-2-5,-2-3,1 1,-1-2,-2 3,-1-2,3-2,-1-1,-1-3,-1 4,-1-2,2 0,1 0,3 2,-1-1,-1 0,-1-1,-3 2,-1 0,4 8,-2-2,5 4,-1 2,-1-3,-1 5,-3 2,-1 1,-1 0,-1 0,0 0,0 0,4 4,0 0,1 0,-2-6,0-1,-2-1,0-4,0-5,-1 1,0-3,-1-2,6-3,-1-1,1 3,-1-1,-1 4,-2 4,0 8,0 3,-1 11,0 5,-1 9,6-2,-1 1,0-1,5-1,-2-5,4-4,-2-5,-1-5,2-1,-2-8,-2-4,3-2,-1-3,-2 7,-1 2,2-2,3 6,5 6,-2 6,-3 9,-2 4,2 2,-2 1,2-1,-1-1,2-5,-1-5,-2-6,-3-4,3-3,-2 3,-1 3,4 0,-2 0,3 2,-1-2,-1-1,-3-2,-2 7,4-1,-2-1,0-7,3-7,-10 16,-15 21,-10 25,-15 35,-1 16,-2 20,2 18,10 5,10 1,8 6,7 10,5-17,3-15,5-15,6-18,0-24,-1-20,2-21,2-21,-2-12,-2-12,-3-9,2 0,-2-4,-1 3,-3 0,4-2,-1 0,-1-2,-1 3,-2 0,-1-1,0-1,-1-1,0-1,-4-1,-1 4,0 1,1 7,-3 10,0 3,-3 6,1 1,2-6,-3-6,2-2,1-6,2-5,-2-7,1-3,1-10,1-10,-3-9,1-6,1-5,-3-2,-4-6,-3-6,-3-8,-7-4,3-7,-5 0,0-1,0-6,1 1,1 6,6 9,0-3,1 7,4 5,-1 4,3 3,4 4,-2 5,2 11,2 14,7 8,1 7,10 3,10 10,8 10,7 4,5 7,7 5,6 4,-3 2,-2-3,-1-4,-7-4,-6-9,-4-7,-10-6,-6-6,-3-8,-4-1,-4-15,3-9,2-7,0-6,3-4,-3-5,8 3,-3-9,6 1,3-3,9-7,1-7,9-3,2-8,7-5,5-2,5-1,7-6,-7 10,-8 5,-4 11,-10 8,-10 8,-6 6,-7 3,-12 12,-9 9,-12 5,-7 3,-2 5,-7 0,-8 3,-5-3,-2-1,-6-3,-4-2,0-2,-7-1,7-1,-3-5,5 0,-2 0,7-3,2 0,3 1,1 2,0 2,5 1,5 2,3-1,4 2,3-1,1 0,1 0,0 1,1-1,-6 0,1 0,-5 0,0 5,1-1,-2 1,-3-1,1-1,-3 3,7 4,4-1,2 0,1-3,2-1,4 2,9-2,9 0,4-1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13.48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5821.66406"/>
      <inkml:brushProperty name="anchorY" value="-9063.08887"/>
      <inkml:brushProperty name="scaleFactor" value="0.5"/>
    </inkml:brush>
  </inkml:definitions>
  <inkml:trace contextRef="#ctx0" brushRef="#br0">273 1,'0'0,"-4"0,-1 4,-4 1,0 8,-3 0,-2 4,1 6,-2 2,-2 1,-1 4,-3 0,0 4,4 3,-6-2,5 2,3-2,1-8,3-3,3-2,4-1,1-1,2 1,1 0,0 0,5 1,0 0,5-4,7-4,5-6,2-3,1-2,0-3,0 0,-1-1,-1 0,0 0,5-4,8 0,0 0,-1-3,2-4,-2 1,-8-3,-3 3,-7-3,-2 3,1-2,-4-1,-3-4,-3-1,-2-2,-3-1,0 0,-1-1,-5 5,-1-1,1 1,-3-1,0-1,-3 0,2-2,-4 0,-1 4,1 0,-2 5,3-2,3 0,-2 2,3-1,-3 3,-3-2,-2 2,2-1,-2 2,-1 2,-2 3,-1 2,-1 1,3 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14.150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4533.78711"/>
      <inkml:brushProperty name="anchorY" value="-7835.94385"/>
      <inkml:brushProperty name="scaleFactor" value="0.5"/>
    </inkml:brush>
  </inkml:definitions>
  <inkml:trace contextRef="#ctx0" brushRef="#br0">10 1,'0'0,"-4"3,-1 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15.50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3254.4873"/>
      <inkml:brushProperty name="anchorY" value="-6574.89941"/>
      <inkml:brushProperty name="scaleFactor" value="0.5"/>
    </inkml:brush>
  </inkml:definitions>
  <inkml:trace contextRef="#ctx0" brushRef="#br0">18 0,'0'0,"0"4,0 6,0 8,0 4,-4-1,-1 0,0 0,1 0,6-3,1-1,1 5,4-4,-1 2,0 0,2 0,-1 2,3-5,3 0,-2 1,3 1,-3 1,1 1,2 0,3 1,-3 1,1-1,-3 1,-4 0,-2-1,-4 1,-1 0,-2-1,0-4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21.3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14729.33398"/>
      <inkml:brushProperty name="anchorY" value="-8493.97949"/>
      <inkml:brushProperty name="scaleFactor" value="0.5"/>
    </inkml:brush>
  </inkml:definitions>
  <inkml:trace contextRef="#ctx0" brushRef="#br0">1 1,'0'0,"0"4,4 1,5-1,5 4,4 4,6-1,3 3,1-2,3 1,4 3,9 6,6 6,7-2,6 9,11 3,8 4,9-3,17 7,7 0,9 5,0 5,0 0,-3 3,-7 3,7 2,3 5,3 3,13 9,7-1,1 0,-9-3,-3-2,-4-4,-4-6,-10-6,0-5,-3 0,-5-3,-1-1,-1-2,-4-2,0 0,-2 3,5 1,2-1,7 4,-3-1,4 3,5 0,4 2,3 7,3 7,2-2,2 6,-5-6,0-1,-4-1,4 0,6 3,6 2,10 3,5 5,7-1,-3 3,3 7,-1-3,-5 2,-2 0,-6 0,-1 2,1-5,-4-5,2-3,10-5,7 2,15 8,28 16,61 50,42 29,9 14,9 19,-13 10,-22 1,-17 4,-32-5,-38-17,-29-14,-50-31,-43-37,-26-39,-14-32,-40-45,-2-2,0-1,0 1,0-1,1 1,-1-1,1 0,6 1,2 1,-4-2,1-1,0 0,16 0,70 6,36 1,38 12,30 8,34 22,10 14,5 8,-11 4,-9 14,-15 8,-8 3,-9 8,-12 4,-10 2,-8-4,-14-4,-9-11,-19-8,-5-5,-11-13,-15-10,-20-12,-14-5,-14-12,-10-6,-13-3,-4-7,-3 0,-5 0,2 1,-4 2,3-2,-3 0,3-3,2-3,7 0,3 3,1-2,5 2,9 2,8 3,9 2,14 5,4 6,3-3,-1 2,3 9,-10-2,-8 4,-7-4,-8-3,-5-4,-6 2,-4-7,-9-2,-2-6,-2-5,-4-1,-5 2,2-3,1-1,3-4,3-1,6 7,6 3,6 8,9 8,3 2,1 4,1-1,-6 2,-5-3,-6-6,-4-4,-4-7,-6-10,-11-9,-5-13,-13-11,-1-4,-11-15,-6-8,-7-4,-1-4,2-7,-6-3,2-5,2 0,0 1,3 6,3 2,2 6,2 5,7 9,5 3,6 8,3 4,8 4,2 3,0 3,0 0,4 5,-2 0,-1 9,-6 8,-2 8,0 11,-1 5,0 7,1 5,1 9,0 7,5 7,5 13,5 8,4 2,-3-1,7-2,1-4,-3-12,0-11,-5-7,1-8,-5-6,-2-4,-8-8,-8-6,-5-6,-6-3,-7-3,-6-2,-11 0,-4 0,-7 0,-6 0,-3 0,-4 1,-1 4,-1 1,-1-1,1 5,-1-2,1 9,5-2,0 3,-5 1,5-2,7 0,5 2,4-4,11 1,6-3,1 2,6 1,3-3,5-6,4-9,10-2,2-5,12-5,4-8,14-11,7-7,9-8,13-3,6-10,13-3,6 1,-4-1,-7 4,0 4,-7 9,-10 8,-11 11,-9 6,-8 7,-8 3,-4 3,-5 0,0 1,2 3,1-2,3-4,1 1,2-2,1 2,-3-2,-1 2,-4-2,0 3,2 2,1-2,2-2,-3-4,1-2,0 3,-3-2,-7 3,-4 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25.98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3092.47656"/>
      <inkml:brushProperty name="anchorY" value="-18404.68945"/>
      <inkml:brushProperty name="scaleFactor" value="0.5"/>
    </inkml:brush>
  </inkml:definitions>
  <inkml:trace contextRef="#ctx0" brushRef="#br0">33 3,'0'0,"-4"0,-1 5,0 4,1 5,2 3,0 3,1 2,0 1,1 5,5 0,0 0,0 4,-1-2,3-1,0 3,3-2,3-1,-1-2,3-2,1-5,2-6,2-5,2-5,0-2,0-2,1 0,5-6,4 0,4-3,0-5,7-3,-3-2,-3-3,-4 4,-8 0,-4 4,-1 4,-5-1,-5-2,-9 2,-2-2,-7-2,-5-2,-4-3,-3-1,-2-1,-6 4,0-5,0 5,-3-6,0 0,2 4,-3 5,2 0,1 4,2 3,1 4,2 1,1 2,1 1,-1 1,1 4,0 0,0 5,0-1,4 3,5-2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26.793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1789.66797"/>
      <inkml:brushProperty name="anchorY" value="-17183.70898"/>
      <inkml:brushProperty name="scaleFactor" value="0.5"/>
    </inkml:brush>
  </inkml:definitions>
  <inkml:trace contextRef="#ctx0" brushRef="#br0">1 9,'0'0,"0"-4,0-1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28.248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3059.66797"/>
      <inkml:brushProperty name="anchorY" value="-18444.75391"/>
      <inkml:brushProperty name="scaleFactor" value="0.5"/>
    </inkml:brush>
  </inkml:definitions>
  <inkml:trace contextRef="#ctx0" brushRef="#br0">0 1,'0'0,"0"3,0 7,0 4,0 3,0 3,0 3,0-1,0 2,0-1,0 1,4-6,1 1,0-1,-2 0,4-2,0 0,3-4,-1 2,2 1,4-3,2-2,-2 1,2-2,0-2,2-3,1-1,2-2,0 0,0-1,1-1,-1 1,-3-5,-1 0,-5-4,1 0,-3-3,-3-3,-3-2,-7 2,-1 7,-1 9,0 7,0 7,2 4,1 3,0 2,1 0,0 4,4-4,5 0,1 2,3 1,3-1,-3 0,3-6,-3-1,-4-1,-3 1,-2 1,-2-4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7:34.2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33,'4'71,"4"0,3-1,3 0,27 77,-4-4,25 45,-34-113,15 53,38 122,17 43,-97-292,109 257,-79-193,76 114,-80-145,2-3,2 0,0-2,2-1,59 39,-2-1,-26-16,3-4,1-2,2-3,2-4,80 30,-84-43,0-3,1-3,113 14,-62-12,-70-11,88 6,443-24,-560 8,-1-2,1 0,-1-2,0 0,-1-1,1-1,-1-1,0-1,-1 0,0-1,-1-1,0-1,17-15,272-216,-144 116,147-123,-298 240,0-1,0-1,-1 0,-1-1,0 0,-1 0,0 0,-1-1,-1-1,0 1,-1-1,7-30,6-11,27-60,12-34,-2-48,-48 167,5-63,-10 72,0 0,1 0,1 1,1-1,1 1,12-28,-6 29,1 1,0 0,2 1,0 0,1 1,1 1,0 1,1 0,1 1,20-12,7 3,1 1,0 2,61-16,-41 14,13 3,-70 18,1-1,0 0,-1 0,0-1,1 0,-1-1,-1 0,1-1,0 0,-1 0,0-1,0 0,-1-1,12-11,14-27,-2-2,44-86,-8 13,-13 41,-33 51,-2-2,18-35,-33 52,-2 3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37.866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4803.49219"/>
      <inkml:brushProperty name="anchorY" value="-20409.64648"/>
      <inkml:brushProperty name="scaleFactor" value="0.5"/>
    </inkml:brush>
  </inkml:definitions>
  <inkml:trace contextRef="#ctx0" brushRef="#br0">1937 2454,'0'0,"0"4,-5 5,-4 1,-9 2,-4 4,-3 2,-10 2,0 2,-4 1,-2-5,-2 0,3 5,5-3,-6-1,4-3,3 0,3-4,3-3,3-4,1-2,-3-1,0-2,1 0,0-1,2 0,0 1,1-1,-4-3,0-1,0 0,-4-8,1 1,-3-8,1 3,2-12,-7 0,2-1,1-4,-1 2,-2-8,-3-2,-1-2,2-2,-5-5,-1-4,4 0,-1-4,0-2,4 6,4-1,0 3,7 3,-2 1,2-2,2 0,-4 2,5-9,1-3,1 1,1-2,4-6,0 3,4-1,0 0,3 5,-3 3,4 0,1 0,3 6,2-2,1 3,2 1,5 3,0 0,0 1,4-3,-2-1,4 1,-1 1,2 5,-2 5,-1 6,1 9,-2 3,3 6,-2 1,7-1,8 3,2 2,1 3,5-6,4 1,7-4,8-1,7-3,0 3,3-1,-3 3,2 5,2 2,-8 3,-7 3,-9 1,3 0,-5 1,2-1,-4 1,1-1,3 1,1 3,3 5,1 5,5 8,2-2,0 7,-1-1,-1 1,-1-1,-5-5,-1-1,-5-1,-4 4,-4-3,-7 5,-2-4,-1 0,-5-1,-3 1,1-4,-3 0,2-5,3 2,-1 1,2-2,-3 1,3-3,-4 2,-1 2,1 2,2-2,4 1,-3 1,3 2,1 1,-3 1,1 5,2 1,1 1,2-2,1 0,-4-2,-4 0,1-6,0-4,-2-1,2-4,-3 3,-3 1,-2 3,2-2,-2 1,3-2,0-13,-2-7,-2-8,-2-4,-1-4,-2-10,1-5,-6-9,0-3,0-6,0-3,2 0,2 2,-1 4,2 2,0 8,0 6,0 1,1 4,-6 12,1 12,-5 7,0 8,2 11,-3 5,-3 3,-3 10,2 4,3 4,-2 2,-1 1,2 4,-2 5,3-5,3-1,-3-3,3-6,2 0,1-6,3-3,0-4,-2-7,-5-7,-5-6,-3-3,-3-4,-6-1,-1 3,-1 1,-4 4,2-1,0 0,-6-2,0-1,3-2,2 3,-2 0,3-1,1 0,2-2,3 0,4-6,7-5,8 0,5-4,8 2,0-3,4 3,4 2,2-1,-2-3,6-3,5-2,6-7,5-1,4-5,2 4,1-3,-8 1,0 6,-10-3,-2 6,-8 0,-1 1,0-1,-4 0,2-1,-4-1,3 4,1 1,-2-1,3-1,-4-1,-2 0,1 2,-1 1,1-1,4 4,2-6,7-1,-2-2,1 4,-5 1,1 3,-5 0,-8 4,-4 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40.75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6377.65234"/>
      <inkml:brushProperty name="anchorY" value="-19460.79102"/>
      <inkml:brushProperty name="scaleFactor" value="0.5"/>
    </inkml:brush>
  </inkml:definitions>
  <inkml:trace contextRef="#ctx0" brushRef="#br0">135 217,'0'0,"-3"3,-7 7,-4 4,1 3,2 4,3 1,-2 1,2 0,2 0,2 5,2 0,1-1,0 0,2-2,-1-1,0 0,1-2,3-4,5-4,5-6,-1-7,3-4,-3-6,5-4,3-5,6-2,1-2,5-5,8-1,8-5,3-3,0-4,4 3,-6-2,-1 7,-12 4,-6 4,-5 6,-8 1,-10 5,-6-1,-8 3,-6-1,-5 1,-4 3,-1-2,-2 1,1 2,-1 2,0 1,6-3,-5 1,0 1,4-4,-4 0,-1 2,0 2,0 1,1-3,-1 0,1-3,0 1,0 1,1 6,-1 2,1 6,0 1,4 4,0-2,5 3,-1 3,-1 1,-2-1,2 0,0-3,2 2,4 0,3 3,2-4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41.534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4972.58984"/>
      <inkml:brushProperty name="anchorY" value="-18166.4375"/>
      <inkml:brushProperty name="scaleFactor" value="0.5"/>
    </inkml:brush>
  </inkml:definitions>
  <inkml:trace contextRef="#ctx0" brushRef="#br0">1 0,'0'0,"0"0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39:43.431"/>
    </inkml:context>
    <inkml:brush xml:id="br0">
      <inkml:brushProperty name="width" value="0.1" units="cm"/>
      <inkml:brushProperty name="height" value="0.1" units="cm"/>
      <inkml:brushProperty name="color" value="#0B868D"/>
      <inkml:brushProperty name="ignorePressure" value="1"/>
      <inkml:brushProperty name="inkEffects" value="ocean"/>
      <inkml:brushProperty name="anchorX" value="-36242.58984"/>
      <inkml:brushProperty name="anchorY" value="-19436.4375"/>
      <inkml:brushProperty name="scaleFactor" value="0.5"/>
    </inkml:brush>
  </inkml:definitions>
  <inkml:trace contextRef="#ctx0" brushRef="#br0">1 161,'0'0,"4"-4,6-1,3-4,5-4,2 1,-3-7,6 2,-4-1,5-2,0 4,1 4,5 4,-1 3,-1 3,3 1,0 2,-2-1,-2 1,-2 0,-5 4,-6 4,-5 5,-4 4,-3 2,-6-2,-2 0,0 0,-3-2,1 0,-4 5,-2 2,-3 5,2 1,-2 1,4-3,-1 0,3-3,-2-4,3-2,2 0,-1-4,1 1,2 1,-3-3,-3-3,2 1,5-2,8-7,2-7,6-1,-1-6,3 1,3 2,2-3,-2-1,1 1,0 2,2-1,2 2,-5-2,6 1,1 3,0 2,1 2,4 1,5 1,-1 1,4 1,-2-1,2 1,-3-1,-1-4,-4-1,-2 1,-6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05.443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38365.62891"/>
      <inkml:brushProperty name="anchorY" value="-20891.51367"/>
      <inkml:brushProperty name="scaleFactor" value="0.5"/>
    </inkml:brush>
  </inkml:definitions>
  <inkml:trace contextRef="#ctx0" brushRef="#br0">15432 0,'0'0,"-4"4,-6 1,-4 4,-3 4,-3-1,-2 3,-6 1,-4 3,-5 1,-4 6,-7 1,-6 0,-5 4,4 0,-2-7,3 3,3-5,6-2,-7 5,5-5,1 0,1-4,1-1,-1-3,1 1,0-2,4 1,0-3,-1-1,5-3,2-2,1-2,-3 0,2 3,3 1,2-1,3-1,-3 0,1-2,-3 0,0-1,-3 0,2 0,2 0,-3 0,-2 0,-8 0,-2 0,-2 0,-6 0,-8 4,-9 0,-8 1,-1-1,-4-2,2 0,3-1,3 0,3-1,-3-1,-2 1,0 5,-3-1,-2 1,1-1,-1-2,2 4,3 0,3 3,8 0,6 3,1-2,9-2,12 2,-5-2,-18 3,-25 7,-14 8,-15 2,-15 6,-16 3,-18 8,-14-1,-16-4,-4-5,-4 1,-15-4,-15-7,-9-3,7-7,-2 0,11-4,26-4,21-2,18-3,14-1,13-1,13 4,8 0,8 0,6 0,5-2,6 4,7-1,6 0,-2 3,3 0,-3-2,-3-2,-8-1,-3-1,-7-1,-1-1,1 0,-22-1,-7-3,-13-6,-8-4,-6-8,-3 2,2-2,8-5,5 0,12 0,18 6,0-9,8-8,5 5,-5 9,71 21,-51 0,-43 8,-8 6,-13 5,-1 4,-6 2,-1-4,7-4,4-4,4-4,4-7,1-7,9-2,6-3,5-4,7-2,5 3,6-1,9 3,-3 4,2 3,-1 4,5-4,4-2,5 0,8-3,7 1,3-2,8-2,8 2,7-2,7 3,3-2,2 4,2 1,4-1,1 2,-1-2,4-3,-2 1,-1-2,-1 2,-3-1,0-2,2-3,-4-1,4-2,-1 3,0-4,-1 3,3 0,1 5,-2-2,0 0,-2-1,-1 2,0-5,-6 3,-5-6,0 4,-3-1,-8 4,-3-4,-1 3,-1-1,0-5,1 3,5 0,1-1,5 5,3-5,5 3,-2 0,-3-1,6 0,1 3,3 3,0 5,6 8,9 7,5 6,7 4,12 9,0 1,9 1,0 4,7 4,-1 3,4 3,-2-3,-2 1,-2 1,-2-9,2 2,-6-4,-5-2,-1-7,-6-1,2-6,-8-9,-2-13,-8-12,-5-15,-6-8,2-5,-7-6,2 0,0 5,3 6,0 2,4 7,3 3,7 8,8 7,7 7,4 4,4 4,1 1,2 6,4 0,0 4,1 0,2-2,4 2,-1-1,-2-3,2-1,2-2,-2-1,-2-2,-3 0,-2 0,-7-5,3 0,0 0,-5-3,0 5,-4 6,-4 5,-8 2,-3 4,-2 3,-5 2,0 6,-8 2,1 0,-7 0,-2 3,-1-1,-5 0,5-2,-3 2,0 0,2-1,-4-1,5-2,2-1,0-1,2-5,-1 0,5-10,5-7,4-9,3-7,3-4,1-3,2-1,0-2,0 1,-1 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07.35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2124.50586"/>
      <inkml:brushProperty name="anchorY" value="-20098.30664"/>
      <inkml:brushProperty name="scaleFactor" value="0.5"/>
    </inkml:brush>
  </inkml:definitions>
  <inkml:trace contextRef="#ctx0" brushRef="#br0">116 46,'0'0,"-4"0,-1 4,-5 5,2 5,1 3,1 3,3 3,-4-1,1 2,1-1,1 0,2 5,1-1,0 1,5-2,1-1,4 0,0-2,-1 0,2-5,3 0,3-1,2-3,3-4,1 2,0-4,1-1,0 2,0 2,0-1,0-1,0-2,-5 1,0-1,-1-2,2-1,-3-6,-5-6,-3-5,-3-9,-3-7,-1-3,-2-4,1 2,-6-8,1 3,-5-2,1 3,2 5,1 3,-2 3,1 3,-3 5,2 2,-4-1,-2 5,1-2,-2 4,3-2,-1 3,-3 3,-1-3,-2 2,-2 2,-1 2,0 2,-1 5,0 5,0 6,0-1,5 3,0-2,4 0,0-2,-1-3,3-3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08.17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0739.58984"/>
      <inkml:brushProperty name="anchorY" value="-18892.66211"/>
      <inkml:brushProperty name="scaleFactor" value="0.5"/>
    </inkml:brush>
  </inkml:definitions>
  <inkml:trace contextRef="#ctx0" brushRef="#br0">0 1,'0'0,"0"0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09.54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2009.58984"/>
      <inkml:brushProperty name="anchorY" value="-20162.66211"/>
      <inkml:brushProperty name="scaleFactor" value="0.5"/>
    </inkml:brush>
  </inkml:definitions>
  <inkml:trace contextRef="#ctx0" brushRef="#br0">1 0,'0'0,"0"4,0 6,0 4,0 3,0 3,0 2,0 1,0 5,0 0,0 0,4-1,1 3,4-1,4-1,-1-1,7 3,2 3,-2-1,0-1,-4-2,1-2,0-7,-3-1,-2-1,-5 1,-2-4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19.121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3482.24219"/>
      <inkml:brushProperty name="anchorY" value="-22040.125"/>
      <inkml:brushProperty name="scaleFactor" value="0.5"/>
    </inkml:brush>
  </inkml:definitions>
  <inkml:trace contextRef="#ctx0" brushRef="#br0">0 0,'0'0,"4"0,6 0,4 4,-1 6,2 3,3 5,1 6,1 7,7 15,4 9,5 7,5 18,6 16,-2 15,5 11,0 4,0 5,-2 1,0 7,-2-4,-5 1,-4-6,-2 0,-7-5,0-8,-5-3,-7-12,-1-2,0-4,-3 11,1-6,2 7,3-2,-4-7,-2-9,5 1,1-6,3-5,1-4,1 0,0 7,5-1,4 7,0-3,0 1,1 10,-1-4,-2-4,2 3,-7-9,-5-10,-2-5,-6-7,-4-7,-3 1,-2 5,2-1,-1 3,0 1,-1-3,-1 2,3-5,1 2,-1 2,7 1,5 2,2 6,8 6,10 5,5 4,4 7,1 3,6 4,-1 1,4 7,-1 8,-6 6,-8-2,-1-1,-6-7,-4 3,-7 0,-3 4,-7-5,-4-5,-3-9,-4-15,-1-17,-6 2,-10 5,-4 24,-4 27,-1 36,3 22,5 24,15 32,12 0,14-3,13 3,12 0,9-7,1-16,-6-21,-3-25,-12-35,-7-30,-10-31,-4-27,-6-17,-5-11,-3-12,-2-12,-2-7,-1-11,0-3,0-3,-4-4,0-3,0 1,1-7,-4-3,2-5,-4-10,1 0,2 0,1 8,3 8,1 4,1 5,-4 5,-3 8,-1 2,1 2,-3 5,2-1,-2-2,-4 4,-2 2,-6 4,-3 2,-5 2,0-4,1 2,1 0,-2 0,-3 2,1 1,-2-4,-3 0,2 1,-2 0,3 1,3 2,4 0,1 1,3 0,1 0,1 0,5-4,8-1,10 1,8 4,11 2,5 1,11 9,10 4,13 4,11 3,4 5,3 0,3 1,-11-2,-6 4,-8-6,-9-2,-8-1,-7-5,-5 0,-3-4,-6-9,-5-8,-5-7,-4-5,-2-4,-1-7,-1-10,0-6,0-3,-4-6,0-5,-4 0,0-3,2 2,2 4,1 2,2 7,-3 7,0 6,0 5,6 2,1 3,2 10,-6 9,-4 4,-6 8,-9 5,-4 4,-1 8,-1-3,-3 4,-5 1,-3-1,-3 3,-2-4,-2-2,-5-2,5 0,3-5,2 4,5-4,4-3,3 0,3-4,1-2,2-4,0-1,0-2,0 4,-4 4,4-1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20.73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6521.46484"/>
      <inkml:brushProperty name="anchorY" value="-33179.35938"/>
      <inkml:brushProperty name="scaleFactor" value="0.5"/>
    </inkml:brush>
  </inkml:definitions>
  <inkml:trace contextRef="#ctx0" brushRef="#br0">217 723,'0'0,"-4"-4,-6-5,1-5,-4 1,-3 2,-2 3,-2 2,-2 7,4 7,4 6,5 8,3 8,4 6,1 0,6-1,0 2,1-4,3 2,3-2,0-3,6-2,3-2,2-7,1-5,0-5,0-5,-1-2,1-2,-1-1,-1-4,1-10,-1-4,1-4,4-10,4-6,5-4,0-3,6-9,3 3,-3-4,0-2,-4 1,-9 6,-4 4,-8 2,-6 2,-4 4,-4 1,-8 3,0-1,-5 8,-4 3,-4 2,-2 1,-6 2,-6 3,-4-4,-5-1,-3 4,-1-1,4 1,4 3,0 3,4 5,3 2,3 4,2 0,6 10,1 6,1 0,3 6,0 3,-2 5,4 1,-7 4,2-1,0-2,-2 2,4-2,3-2,4-1,-1-7,2-2,1-1,3 1,1 0,1 2,0 0,1 0,1 6,-1 0,0 5,1-1,-6-1,1 7,-1-1,2 2,0-2,-3 1,0-3,-4-6,2-5,1-10,6-11,2-5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00.0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1526,'0'-7,"1"0,0 0,1 0,0 0,0 0,0 0,1 1,0-1,1 1,-1 0,1 0,0 0,6-6,11-12,40-36,-29 30,384-339,24 27,-327 265,192-96,-231 133,158-80,-165 89,2 4,1 2,123-26,-90 30,1 5,199-6,-246 23,0 3,0 2,97 24,-115-23,2-1,47 0,39 5,117 32,-210-37,-1 1,1 2,-1 2,-1 0,0 3,-1 0,30 19,92 51,-109-53,-1 3,63 65,13 10,-84-79,0 1,-2 2,30 38,-45-51,0 0,2-1,0-1,26 19,96 56,-114-76,56 35,2-4,119 48,-179-88,0-1,0-1,0-1,1-1,0-2,35 0,1-4,98-16,-113 7,1-2,74-30,-18 5,36-15,-122 47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21.386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5036.61328"/>
      <inkml:brushProperty name="anchorY" value="-32135.28711"/>
      <inkml:brushProperty name="scaleFactor" value="0.5"/>
    </inkml:brush>
  </inkml:definitions>
  <inkml:trace contextRef="#ctx0" brushRef="#br0">0 23,'0'0,"0"-3,0-7,0 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22.24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6306.61328"/>
      <inkml:brushProperty name="anchorY" value="-33382.33594"/>
      <inkml:brushProperty name="scaleFactor" value="0.5"/>
    </inkml:brush>
  </inkml:definitions>
  <inkml:trace contextRef="#ctx0" brushRef="#br0">1 0,'0'0,"0"4,4 10,5 5,0 3,9 6,2 6,3 4,10 9,0 6,10 6,-3 0,3-2,-4-3,-5-7,-3-3,-4-7,-6-4,-7-5,-6-3,-4-2,-2-1,-3 0,0-9,0-6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26.94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28029.06836"/>
      <inkml:brushProperty name="anchorY" value="-35441.60938"/>
      <inkml:brushProperty name="scaleFactor" value="0.5"/>
    </inkml:brush>
  </inkml:definitions>
  <inkml:trace contextRef="#ctx0" brushRef="#br0">14995 0,'0'0,"-4"4,-6 6,-3 3,0 5,2 2,-7 2,4 5,-8 6,-5 13,-11 9,-13 20,-14 14,-15 16,-12 12,-15 19,-15 15,-9 17,-10 5,-3 5,-9-2,-4 6,-6 4,3-3,-5-1,6-6,1 0,-3-6,-9 6,-9 5,-8-11,-12 4,-9 1,-12 6,-15 11,-21 9,-10 6,-4-8,-6 5,-10-6,9-3,-20 7,-3-2,-6 5,13-4,7 9,16-13,20-9,25-21,28-17,24-15,27-16,22-13,12-26,84-67,4 0,-47 16,30-18,5-2,-49 5,-110 3,-21-6,-24-3,-14 2,-10 7,-11 13,1 16,5 14,14 9,-3 13,18 6,15 0,25-7,23-10,30-14,24-11,22-15,16-12,15-9,8-6,11-4,6 2,3 0,1 1,4-1,0-1,3 0,4 0,2-1,3 0,1 0,6 4,0 0,-3 5,-7 4,-5 4,-9 7,-13 6,-12 6,-9 9,-4-1,1-4,2-4,7-9,7-4,11-7,6 8,8-5,5 2,6 0,-2 4,2 2,1 4,-8 4,-4 4,-3 2,-3 3,3 1,0 1,-1 4,0 5,3 4,5 4,-1 7,3-3,2 1,3-1,2 10,2-5,5-1,0-5,5-6,0-10,3-9,2-8,3-14,3-13,1-12,0-8,-3-1,0-4,0-1,0-1,2-1,0-1,-3-4,0-5,-4-4,-4-5,1-1,-2-3,-7 0,2-1,-1 4,4 6,-5 4,4 0,-1 2,-1 2,-1-2,0 5,3 2,4 1,0 6,3-1,3 0,3 0,1 6,2 9,6 8,4 3,5 9,4 3,3 3,1 10,6 5,0-5,-5-2,0-4,-2 2,0 7,4 4,-4 3,1 2,-1-4,-4-5,-5-4,-4-5,-3-2,-4-3,0-1,-2 0,0 0,1-1,-5-3,-1-1,6-4,5-3,2 0,8-2,4-2,8-2,-3 3,1-2,3 0,0-1,-1-2,-1-1,-1 0,-1-1,4 0,-1 0,5-1,-2 1,0 0,2-4,-1-1,2 0,-1 2,7 0,3-3,-2 0,0 1,-2 1,-5 1,-3-3,-4 1,-2 0,-10-3,-10 1,-14-4,-3-2,-6 0,-2 3,-2-2,-9-1,-1 1,-4-7,-8-1,-2-2,-10-6,-1-1,1 1,2-4,-1 6,6-3,3 2,2 0,1 2,5-4,0 6,4-5,-1 2,-1 4,3 2,1 0,4 5,3-1,1 5,7-2,0 2,5 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2.295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11871.62109"/>
      <inkml:brushProperty name="anchorY" value="-43664.38281"/>
      <inkml:brushProperty name="scaleFactor" value="0.5"/>
    </inkml:brush>
  </inkml:definitions>
  <inkml:trace contextRef="#ctx0" brushRef="#br0">682 2500,'0'0,"4"0,6-4,3-1,5-4,2 0,6 2,11 1,5-2,3-3,12-4,13-2,10 1,6-1,14-1,2-6,4-5,-1-2,-2 0,-9 3,-8 1,-11 1,-10 2,-9-3,-2 4,-3-4,-3-3,4-9,-7-5,5-6,-2-3,0-8,0 0,-6-2,-5 3,-6-1,-3 3,-8 4,-7 3,-5 2,-4-2,-3-3,-5-13,-11-4,-4-8,-9-8,-6-4,-10-7,-7-6,-3 6,-9-3,-9 7,3 11,4 11,5 16,9 11,10 15,7 12,6 4,4 7,2 2,1 4,0 1,0 0,0 1,0 0,-1 0,-5-1,0 1,-9 3,-4 1,-8 4,-3 8,-4 0,-5 7,-3 1,7 1,3 0,3-1,8-5,6 3,-4 1,9-1,-2 0,3 5,-2 5,2 3,-4 9,-2 11,-3 3,2 3,-1 4,2 0,-1-2,4-5,2-5,-2-3,3-4,1-5,3 2,1-9,6 1,-4 0,1-3,3-2,1-3,-1 2,4-1,0-2,-2 0,4-3,-2 0,-1-5,3-2,-2-3,3-10,3-7,3-8,3-9,-3-5,1-7,-4 0,1-8,1-4,2-1,2 2,-3 1,0 0,1-1,-3 4,1 0,1 4,2 3,1 4,6 7,1 10,0 12,4 12,0 17,3 8,3 12,-1 7,2 6,1 4,2 10,3-2,-5-6,-3-6,1-11,-4-5,1-8,-1-7,1-4,3-8,-2-11,-2-11,-3-8,2-6,3-5,-2-2,-2-1,-2-1,3 5,-2 1,3 0,-2 0,4 4,2-2,3 5,2-2,2 4,-3-3,4 4,1-4,1-1,0-2,0 1,-1 4,0 3,0 3,0-3,-9 3,-10-4,-9-4,-8 2,-5-8,-12 3,-7-7,-6-1,-3 4,-1 0,0-5,0 5,4-1,-3 0,5 1,4-1,0-1,4 5,3 3,3 1,-2-1,1-2,0 3,3 2,0-1,1 3,6-3,9 3,9 2,9 2,2 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3.628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9940.91309"/>
      <inkml:brushProperty name="anchorY" value="-40776.06641"/>
      <inkml:brushProperty name="scaleFactor" value="0.5"/>
    </inkml:brush>
  </inkml:definitions>
  <inkml:trace contextRef="#ctx0" brushRef="#br0">248 10,'0'0,"0"-4,-5-1,1 5,-5 1,0 9,2 6,1 13,3 7,1 7,1 2,0 7,1 0,5 4,5 0,-1 2,4-7,3-6,-2-8,6-10,2-10,5-7,6-6,1-3,2-2,3 0,7-1,-3 0,1-3,-4-1,-5 1,-8-3,-5-4,-2 1,-5-3,-5-2,-4-2,-3-6,-6 2,-2-4,-5 4,1 0,-4-8,-2-1,-3 1,-7 1,-1 2,0-4,-1 3,1 0,-3 1,1 7,-5-4,2 5,-3 5,1 0,-6 4,-3-2,-3 2,4 3,0 3,-1 1,4 2,4 0,4 1,4 1,6-1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4.269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8423.47656"/>
      <inkml:brushProperty name="anchorY" value="-39527.12109"/>
      <inkml:brushProperty name="scaleFactor" value="0.5"/>
    </inkml:brush>
  </inkml:definitions>
  <inkml:trace contextRef="#ctx0" brushRef="#br0">10 0,'0'0,"0"4,-5 2,1-2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5.314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7144.52051"/>
      <inkml:brushProperty name="anchorY" value="-38271.11328"/>
      <inkml:brushProperty name="scaleFactor" value="0.5"/>
    </inkml:brush>
  </inkml:definitions>
  <inkml:trace contextRef="#ctx0" brushRef="#br0">1 205,'0'0,"3"0,3-4,7-1,5 1,3 0,1-3,7 0,4 2,0-4,-1 1,3-2,-3 0,-2-1,2 0,-2 3,-1-2,2 2,-1-3,3 2,3-3,3-2,7 2,-3 2,-3 2,0 4,-5 1,-3 2,-4 6,-2 0,-7 5,-1 3,-5 8,4 4,3 0,-4 6,2 0,0 3,-3-2,0 4,2 1,-3 3,-3 2,0 2,2 1,3 0,-2 5,1 4,6 5,2 4,2-2,0-3,-5-4,4-8,-4-6,-1-8,-4-4,0-9,-3-1,0-6,-2-4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36.119"/>
    </inkml:context>
    <inkml:brush xml:id="br0">
      <inkml:brushProperty name="width" value="0.1" units="cm"/>
      <inkml:brushProperty name="height" value="0.1" units="cm"/>
      <inkml:brushProperty name="color" value="#CC912C"/>
      <inkml:brushProperty name="ignorePressure" value="1"/>
      <inkml:brushProperty name="inkEffects" value="gold"/>
      <inkml:brushProperty name="anchorX" value="-9793.07324"/>
      <inkml:brushProperty name="anchorY" value="-40459.32813"/>
      <inkml:brushProperty name="scaleFactor" value="0.5"/>
    </inkml:brush>
  </inkml:definitions>
  <inkml:trace contextRef="#ctx0" brushRef="#br0">0 285,'0'0,"4"0,2-5,3 1,4-1,3-3,8-4,2 1,5-3,5-6,8 1,-1 3,1 0,-4 0,5 2,-9 0,-4 2,-5 3,-6-1,-3 3,-1 1,-4-3,1 2,2-3,1 1,1 2,3-3,0 2,-3 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54.294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11732.5918"/>
      <inkml:brushProperty name="anchorY" value="-41445.05859"/>
      <inkml:brushProperty name="scaleFactor" value="0.5"/>
    </inkml:brush>
  </inkml:definitions>
  <inkml:trace contextRef="#ctx0" brushRef="#br0">3296 10651,'0'0,"-4"4,-5 6,-10 4,2 8,-12 2,-2 3,-9 9,-17 12,-17 14,-19 11,-16 13,-13 6,-8 3,-5-4,-2-5,12-10,5-14,14-14,13-15,14-12,9-11,9-10,-1-14,3-7,0-12,-6-12,2-14,-10-16,-6-9,-5-24,-8-18,-7-23,-5-10,-5-21,-3-23,-1-19,4-9,13 5,14-5,19-20,14-14,17-9,13 10,9 22,8 24,7 40,2 37,1 39,3 37,-1 20,-3 2,-1-24,-3-32,-1-43,-1-24,13-25,4-13,9-11,11-20,10-14,9-1,1 6,-5 10,-3 19,-8 22,-5 21,-7 26,-8 16,-7 12,2 2,1 8,-3 6,5 0,2 8,6-2,-4 2,4 6,3 6,10-4,7-10,0-6,4 4,0-4,-6 12,3 6,-5 12,-1 9,-1 13,-4 10,-4 8,-4 6,-4 8,-6 1,-6 2,-6-2,1-1,10-11,4-5,12-11,0-12,5-7,-2-4,-3-3,-4-9,-8-9,-2-4,-6 2,-6-8,-3 0,-4 4,-1 8,-1 1,-1 6,0-1,-5 5,1 6,0 7,1 2,1 10,1 8,1 8,1 6,0 4,0 3,5 0,0-3,4-1,-1 0,0 1,-3 0,-1 1,-2 1,-1 0,4 5,0 0,-1 1,-1-2,4 0,-1-2,0-1,-2 0,-6 4,-5 5,-6 4,-5 8,-7 8,-1 6,-7 9,-8 9,-8 10,-7 4,-15 9,-8 4,-7 10,-4 2,2-2,5-5,8-5,14-10,9-13,9-7,9-9,10-13,14-5,6-8,10-2,11 0,5-7,8-3,10 2,14-6,12-5,10-6,4 0,-1 1,-2-1,-6 5,-4-1,-6 2,-10 6,-4 2,-9 5,-9 0,-6 0,2-2,-2-1,1-2,4-2,4-4,4-1,0-1,-2 2,1 0,-7 2,-3 5,-6 9,-6 10,-1 14,-4 10,2 10,3 6,-2 9,2 2,-2 1,2 3,2 4,-2-2,-3-2,-3-7,-2-7,-3-3,-1-5,-1-3,-1-4,1-2,-1-1,-4-1,0 0,1 0,0 0,-3 0,-4-5,-8-8,-4-5,-2-12,-5-8,-5 0,-3-7,-4 2,-6 0,-2-4,0 3,0 0,2 1,5 0,6 4,5 5,0-1,2 4,8-2,1 2,1 2,5-2,0 1,4-2,-2 1,-6-3,-2-2,-2-3,7 2,6 3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55.926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8465.48145"/>
      <inkml:brushProperty name="anchorY" value="-30051.6582"/>
      <inkml:brushProperty name="scaleFactor" value="0.5"/>
    </inkml:brush>
  </inkml:definitions>
  <inkml:trace contextRef="#ctx0" brushRef="#br0">47 0,'0'0,"0"4,0 6,0 4,-5 3,1 4,-1 5,-3 6,0 5,2 9,1 2,2 2,1 4,1-1,1 0,5 1,0 0,0-7,3-2,0-6,3-6,-1-3,6-9,4-7,6-5,2-5,0-3,4-1,4-6,-2 0,-2 0,-6-3,-4 1,-1 1,-1-2,-5-4,-4-2,-3-3,-4-3,-3-5,0-1,-2-1,0-3,1-4,-1-3,0-4,1 4,-5 2,1 4,-1 4,-3 3,1 1,-4 6,-3 1,-3 4,2 0,-1 3,-2 2,4-1,3-3,-2 2,0-3,-3-3,-2 3,-2 3,-2 3,4-3,0 3,0 2,3-3,0 1,3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03.0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0,'1'12,"0"0,1 0,0 0,1 0,1-1,0 1,0-1,11 20,59 85,-55-88,44 64,259 359,-284-407,2-2,1-2,2-1,94 64,210 100,-280-167,1-4,2-2,1-4,1-2,1-4,81 12,618 55,-719-85,1-3,-1-2,95-18,152-55,25-4,-209 58,170-23,-35 14,-153 15,152-4,-151 11,-83 6,0 1,1 0,-1 1,1 0,-1 2,1 0,-1 1,0 0,22 7,-11 3,0 1,-1 1,0 2,-1 0,-1 2,-1 0,0 2,-2 0,0 2,-1 0,32 49,-26-31,-2 2,-1 0,-2 2,-2 0,-3 1,20 78,-24-23,-11-78,1 0,1 0,1 0,9 27,-13-47,1 0,0 0,0 0,0 0,0 0,0 0,1 0,-1-1,1 1,-1 0,1-1,-1 1,1-1,0 0,0 1,0-1,0 0,0 0,0 0,0 0,3 0,-1 0,0-1,0 1,1-1,-1 0,0-1,0 1,0-1,0 1,1-1,6-3,-1 0,0-1,0 1,0-2,-1 1,1-2,-2 1,1-1,7-8,2-6,-2 0,0-2,-2 0,0 0,12-31,45-133,-59 152,63-186,97-257,-152 432,41-64,-22 43,66-95,-87 131,2 0,1 2,2 0,1 2,31-29,-45 46,1 1,0 0,0 1,1 0,0 1,0 0,1 1,-1 0,2 1,-1 1,0 0,1 0,0 2,-1 0,1 0,21 1,-13 4,-3 3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56.55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9774.89746"/>
      <inkml:brushProperty name="anchorY" value="-31397.13477"/>
      <inkml:brushProperty name="scaleFactor" value="0.5"/>
    </inkml:brush>
  </inkml:definitions>
  <inkml:trace contextRef="#ctx0" brushRef="#br0">1 9,'0'0,"0"-3,0-3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0:58.18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11044.89746"/>
      <inkml:brushProperty name="anchorY" value="-32657.83203"/>
      <inkml:brushProperty name="scaleFactor" value="0.5"/>
    </inkml:brush>
  </inkml:definitions>
  <inkml:trace contextRef="#ctx0" brushRef="#br0">1 1,'0'0,"0"4,0 5,0 5,4 8,5 7,5 3,3 3,4 4,0 3,2-3,1 1,-1-4,0-3,1 1,-2-3,-3-3,-1-1,0-7,0-5,-3-11,1-3,-3-9,0 0,-2-5,1-3,3-2,-3-3,2 4,-2-1,1-1,-2 0,1 3,-1 0,-3-1,-3-2,-2-1,-1-1,-6 4,-1 0,0-1,1-1,0-1,2-1,1-1,0 9,1 8,0 10,1 8,-1 4,5 5,4 6,5 0,3 6,8 3,2-2,0-1,0-4,-5-2,-2-3,0-1,-1-2,-3 0,0-4,-4-1,2 0,-4 2,-2-4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04.855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13094.05957"/>
      <inkml:brushProperty name="anchorY" value="-34533.84375"/>
      <inkml:brushProperty name="scaleFactor" value="0.5"/>
    </inkml:brush>
  </inkml:definitions>
  <inkml:trace contextRef="#ctx0" brushRef="#br0">1 362,'0'0,"4"0,5 0,5 0,3 0,8 4,11 5,10 5,17 4,21-3,23 3,14 0,6 2,6 0,-7 2,-12 0,-14-4,-16 0,-15-5,-7-3,-7 1,-6 1,-2 4,7-3,12 2,14 6,17 2,14 2,20 4,31 1,1-2,13 4,9-1,16 3,15 7,17 3,27 6,21 11,13 0,10 4,11 5,9-3,20 0,0-4,3-6,-15-8,-20 0,-26-6,-30-11,-28-4,-17-10,-20-11,-19-10,-19-12,-7-16,-26 0,-12-1,1 2,22-2,33-3,55-8,67-2,76-16,17 4,45-4,-4 6,-19 9,-31 12,-51 7,-46 9,-47 7,-48 10,-41 8,-37 3,-22 0,-19-2,-14-2,-12-3,-7 0,-4-3,-2 1,0-2,-1 1,1 0,1-5,1-5,0 1,0 0,9-2,6-2,8 1,4-7,5-1,5-3,13-5,12-5,6-4,4 0,1 2,-9 9,-6 2,-14 3,-14 6,-12 4,-8 4,-7-1,-3 2,-1 2,3-4,-4-3,1 1,-1 2,5-3,1-3,9-2,4-3,5-1,1 2,2 1,-1-2,1 4,-5 0,3-2,1-1,-5 3,1 4,-1-2,-4-1,-3 3,-4 2,1 2,-2 3,-6-2,-11 1,-10 0,-10 2,-7 1,-14 1,-7 0,-15 1,-18 0,-24-4,-17-5,-23-5,-13-3,-10-3,-4-2,2-1,-9-1,5 6,10-1,15 0,24 0,22 4,19 3,19 4,14 4,14-3,15 2,12 1,11-9,10 2,13 1,16-7,22-2,21 1,21 0,17 4,13 3,8 4,-8 3,-13 6,-17 3,-21 4,-19 5,-18-1,-16 2,-14 2,-8-3,-8 2,-1 1,-4 2,2 1,-1 5,2-3,3 1,-1 3,-2 0,1 5,-2-1,-2 0,-2-2,-2 2,-2-1,-5 4,-5-2,0-1,-5 2,-2-2,-2 4,-3-2,0 6,-6 4,-5 2,-5 11,-4 5,-6 4,2 3,-1 2,5-4,1-9,5-1,3-9,4-6,2-12,7-4,1-4,1-1,3-1,0-3,-2 1,3 0,-1-7,2-8,-1-7,3-12,-7-14,-3-12,-5-6,-3-7,-9-14,1-17,-9-6,-1-9,-2-1,5 6,4 3,6 12,4 15,8 11,7 13,6 4,4 6,3 10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06.33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28272.01758"/>
      <inkml:brushProperty name="anchorY" value="-35783.12109"/>
      <inkml:brushProperty name="scaleFactor" value="0.5"/>
    </inkml:brush>
  </inkml:definitions>
  <inkml:trace contextRef="#ctx0" brushRef="#br0">160 1,'0'0,"-3"3,-3 12,-3 7,-4 5,-3 11,-4 4,4 4,-2 10,0 5,3 10,3 1,5-2,3-2,2-5,5-9,2-6,5-8,3-7,4-9,3-3,2-8,0-4,1-4,5-3,9-2,4-1,4 0,2 0,5-4,4 0,0-9,8-4,-3 1,-1-6,-9 4,-9-1,-11-1,-7 5,-3-1,-7 0,-5-1,-3-2,-8 0,-2-2,-6-5,1 0,-8-4,-3-1,-3 2,-1 2,-5 2,1-8,-5 1,-3 1,1 3,-3-3,3 6,-1-3,2 7,-1 1,-2 0,2 6,2 3,4 5,2 3,7-2,1 1,1 1,0-4,-1 2,3-5,-1 2,0-2,3 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06.83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26955.74414"/>
      <inkml:brushProperty name="anchorY" value="-34553.02734"/>
      <inkml:brushProperty name="scaleFactor" value="0.5"/>
    </inkml:brush>
  </inkml:definitions>
  <inkml:trace contextRef="#ctx0" brushRef="#br0">0 1,'0'0,"0"0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08.137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28225.74609"/>
      <inkml:brushProperty name="anchorY" value="-35823.02734"/>
      <inkml:brushProperty name="scaleFactor" value="0.5"/>
    </inkml:brush>
  </inkml:definitions>
  <inkml:trace contextRef="#ctx0" brushRef="#br0">0 68,'0'0,"4"0,6 0,4 0,3 0,4 0,1-5,5 0,6-4,-1 1,0-4,6 2,-1 1,-2 3,-4 2,-2 7,-8 5,-6 6,-1 0,-5 6,2-2,-3 2,-2 4,-1 2,-3 4,-1 5,0 3,-1 9,-1 6,-4 1,0-5,-4-1,0 2,-3-5,-7-6,2 0,-3-5,0-4,3-2,0-4,4 0,-1-6,7-6,8-4,8-3,5-8,5-2,3-4,6-1,9 2,1 2,3 1,2-2,1 1,1 1,0-3,0 1,-4-3,0 1,4 2,1 1,-4 3,1 1,-1 1,5 1,-4 1,-3-1,-6 0,0 1,-3-1,-2-4,-8-1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16.114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30795.71875"/>
      <inkml:brushProperty name="anchorY" value="-37758.3125"/>
      <inkml:brushProperty name="scaleFactor" value="0.5"/>
    </inkml:brush>
  </inkml:definitions>
  <inkml:trace contextRef="#ctx0" brushRef="#br0">1 9776,'0'0,"3"0,7 0,4 0,8 0,7 0,11-4,10-1,16 1,24 0,31 1,37-3,37-4,35-8,40-5,12-6,57-10,99-18,10-4,-1-1,7-7,-20-14,-5-6,-15-9,-33-2,3-13,-14-12,-10-12,-18-9,-25-2,-23-4,-19-2,8-20,4-19,-14-6,-19 3,-14 3,-15 13,-20 18,-20 16,-19 19,-15 5,0 8,-7 2,-2 6,-8 5,-2 0,-6-2,-13 7,-4-2,-8 3,-5 1,-12 5,-7 3,-6 8,1 2,7-7,18-6,13-13,-6 8,3 8,4-1,16-12,23-24,24-24,29-26,16-17,9-10,1-2,-12 7,-12 4,-19 15,-21 16,-24 16,-29 28,-28 18,-25 16,-14 14,-11 11,-8 7,0 1,-6-4,3-2,1-5,-1 1,6-1,-1-7,4 3,-1-2,4 5,-2 0,2-1,-2 8,-7 7,-2 14,-7 6,-10 9,-10 8,-8 9,-5 8,-9 7,-3 5,0 7,-9 2,0 1,3-1,-7-2,7 0,3-7,4-4,6-11,7-8,6-8,4-5,2-4,7-2,5-6,1-4,3 0,2-4,-1-2,1-2,-4 3,-2 3,-3 4,1 7,-2 4,-1 1,-2 0,-5 5,-6 3,-10-6,-8 0,-8-8,-11-6,-7-5,-3-4,-9-8,6-2,3 0,7 4,9 2,6 5,5 6,3 8,3 8,1 7,0 5,0 4,-1 1,1 6,-1 0,0 5,-1 3,1-2,8-5,10-4,13-7,22-7,23-8,26-5,17-7,16 4,16 1,17 1,12 2,2 0,-11 1,-18 0,-21 0,-21 4,-22 1,-18 3,-13 5,-10 3,-9 7,-7 7,-5 6,-4 4,-6 3,-1 10,0 6,1 5,1 12,1 6,6 15,6 7,0 10,4 4,-2 1,-1-1,-4 4,-2-6,-1-7,2-6,0-5,-1-9,0-8,2-10,0-5,0-7,-2-5,-2-5,0-3,-2-2,1 0,-1-1,-1 1,1-1,0 1,0 0,0 1,-5-10,-4-13,-9-14,-13-8,-17-18,-10-15,-11-10,-14-14,-11-7,-13-10,-7-11,-2 4,7 1,9 8,21 12,12 12,16 15,13 7,7 10,11 2,8 5,6 7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17.899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6647.94141"/>
      <inkml:brushProperty name="anchorY" value="-29794.44531"/>
      <inkml:brushProperty name="scaleFactor" value="0.5"/>
    </inkml:brush>
  </inkml:definitions>
  <inkml:trace contextRef="#ctx0" brushRef="#br0">563 115,'0'0,"-4"-4,-6-1,1-4,-4 1,-3-4,-2 2,-2-3,-2 2,-1 3,5-2,-5 2,0 1,-1 3,1 1,-1 1,1 2,0 5,0 0,5 4,0 0,4 3,0 3,4 2,-7 12,3 2,-3 4,-1 5,3 2,4-2,-2-4,4 0,-2-3,1-3,3-3,2-2,2-1,6-6,6 0,5-1,4-3,2-4,7-3,5-4,10-1,8-2,8 0,4-1,4 1,-2-1,-9 1,-4-1,-9 1,-6-4,-7-1,-7-4,-8-4,-6-3,-5-3,-6 2,-3-1,0 0,1-2,-3 0,0-2,2 0,-3 0,-3 0,1-6,2 1,-2 0,-2 0,1 2,-2 5,3 1,-3 6,-1 3,-2 0,-2 2,2-2,0-3,-1-3,-1 2,-1 3,3 3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18.555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5223.58594"/>
      <inkml:brushProperty name="anchorY" value="-28463.47656"/>
      <inkml:brushProperty name="scaleFactor" value="0.5"/>
    </inkml:brush>
  </inkml:definitions>
  <inkml:trace contextRef="#ctx0" brushRef="#br0">1 10,'0'0,"0"-4,0-1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21.020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6493.58594"/>
      <inkml:brushProperty name="anchorY" value="-29724.51953"/>
      <inkml:brushProperty name="scaleFactor" value="0.5"/>
    </inkml:brush>
  </inkml:definitions>
  <inkml:trace contextRef="#ctx0" brushRef="#br0">1 0,'0'0,"0"4,0 6,4-1,5 8,9 8,4 2,3 2,5 4,1-2,7 4,0-2,-3 2,-2-6,-4-3,-3-3,-6 0,-1-6,-6-1,-4 1,-4-4,-2-2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39.1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2771,'2'-26,"1"-1,1 1,9-33,1-7,-13 63,11-66,32-101,-38 152,0 0,2 0,0 1,0 1,2-1,0 1,1 1,1 0,0 0,26-23,-26 30,0 1,1 0,0 1,1 0,-1 1,1 0,22-3,-17 3,0 0,-1-2,28-12,11-13,-2-3,59-47,-85 57,0-1,-1-2,-2-1,44-62,-55 64,-1-1,-1 0,-1-1,9-36,11-28,-8 31,-2-2,-3 0,-4-1,-2 0,-2-1,1-92,-16-393,3 533,-1 0,-1-1,0 1,-2 1,0-1,-1 1,0 0,-11-19,11 25,-1 0,1 1,-2 0,1 0,-1 1,-1 0,0 0,0 1,-1 0,1 0,-2 1,-21-11,24 15,-1 0,1 1,-1 0,0 0,0 1,0 0,0 0,0 1,0 1,0-1,0 1,0 1,0 0,0 0,1 0,-1 1,1 1,-11 5,-15 9,2 2,0 1,-31 27,14-10,46-36,-23 21,23-13,18-4,53-2,1-4,78-9,-88 4,-1 1,0 4,101 11,-145-8,10 0,0 1,-1 1,1 2,-1 0,34 16,-54-21,-1 0,0-1,0 1,0 0,0 0,0 0,0 1,0-1,-1 0,1 1,-1-1,0 1,1-1,-1 1,0 0,-1-1,1 1,0 5,1 59,-2-26,9 199,-2-43,-7-191,1-1,0 1,0 0,0 0,1-1,-1 1,2-1,-1 1,0-1,1 0,5 7,0-1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29.418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8170.80078"/>
      <inkml:brushProperty name="anchorY" value="-31457.07227"/>
      <inkml:brushProperty name="scaleFactor" value="0.5"/>
    </inkml:brush>
  </inkml:definitions>
  <inkml:trace contextRef="#ctx0" brushRef="#br0">1044 1,'0'0,"0"4,4 6,5 3,5 5,-1 2,2 7,3 9,1 11,6 3,-3 2,4 4,1 3,-1 3,-5-1,-1-4,0-3,-5-4,-4-6,-4-3,-3-5,-3-4,-1-5,0-2,-1 3,0 3,1 5,-1 3,1 3,0 2,0 1,0 1,0-1,0 1,0-5,0-5,-5-4,1-5,-5 2,0-1,-2-1,0 3,-1-2,1 1,-2 2,-6 3,-3-1,3 3,-1 3,0-3,-1 1,-5 2,5-2,-1 1,0-4,1-2,-5-3,-1 1,1-6,-5 3,1-5,2-1,0-6,3 1,-4 0,1 1,1-2,-4-4,1-4,2 2,-3-2,1-2,-4-1,3-2,-8-1,-3-5,2-5,4-5,-1-4,8-2,3-3,3 5,6-6,5-4,5 0,3-6,3-2,1-4,1-7,0-6,0-1,0-5,-1 2,5-2,4-6,5-3,4-2,2 5,6 4,2 1,0 4,-1 8,-6 7,-1 12,-5 6,-5-2,-3 2,-4 0,-2 0,-1-5,4 1,-1 0,1-4,-1 1,-1-3,0 1,3-3,0 3,4-3,0 2,-2 2,-2 12,-1 11,-11 11,-2 9,-4 6,-4 4,-2 2,-3 1,0-5,3 0,1-6,-1 1,4 1,0-3,3 1,-1-3,-2 2,-2 2,-6 2,2 2,-1 2,-4 5,0-3,0 4,0-5,1 0,5-1,1-5,1-4,4 0,8-12,8-7,8-3,6-4,-1-4,3 3,-3-2,0 4,2 3,1-2,2 4,0 2,-2-3,-1 2,-3-3,0 1,2 2,1-3,2 2,2-3,0-2,6 0,0-1,5-2,3-2,0-2,-2-2,-3 5,-2 3,-3 5,-6 8,-9 3,-7 7,-7 4,-7 4,-1 3,-4-2,-2 4,-1 2,-2-4,-1 4,-1 5,0-4,0-1,0-5,0-2,1 1,4 0,0 1,0-3,4 1,-1 0,3 1,-1 2,-2 6,-2 0,3 1,2-1,0-5,-2-5,2-11,3-8,2-9,3-5,2-4,1-2,1-1,1 0,-1 0,1 0,-1 1,1 0,-1 0,4 5,6 9,3 5,5 8,2 2,2 1,1 0,-4 2,0-2,0 0,0-3,-3 4,-5-2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30.906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6214.63672"/>
      <inkml:brushProperty name="anchorY" value="-31276.08984"/>
      <inkml:brushProperty name="scaleFactor" value="0.5"/>
    </inkml:brush>
  </inkml:definitions>
  <inkml:trace contextRef="#ctx0" brushRef="#br0">273 155,'0'0,"-4"-3,-6-3,1-3,-4 1,-3 0,-2 3,-2 6,3 6,-1 10,0 9,3 4,0 10,-2 3,4 8,-2 6,-2 0,4-1,3-3,2-7,4 2,2-1,1-5,6-5,5-6,4-3,4-3,7-7,-2-1,0-4,0-4,-1-4,0-3,5-1,0-1,-1 0,1-1,-2 0,-1 1,-5-5,-1-5,-4-4,-5-3,-3-8,-3-1,-2-6,4 0,-1 1,0-2,-1-3,-6-3,-4 3,-2-7,1 3,-3-1,-3-1,2-5,-2 3,2 0,-2 4,3 5,3 5,-2-1,-3 2,3 1,1 3,2 1,3 0,2 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31.612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4921.3125"/>
      <inkml:brushProperty name="anchorY" value="-29850.79102"/>
      <inkml:brushProperty name="scaleFactor" value="0.5"/>
    </inkml:brush>
  </inkml:definitions>
  <inkml:trace contextRef="#ctx0" brushRef="#br0">1 0,'0'0,"0"0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1:33.326"/>
    </inkml:context>
    <inkml:brush xml:id="br0">
      <inkml:brushProperty name="width" value="0.1" units="cm"/>
      <inkml:brushProperty name="height" value="0.1" units="cm"/>
      <inkml:brushProperty name="color" value="#FF4E00"/>
      <inkml:brushProperty name="ignorePressure" value="1"/>
      <inkml:brushProperty name="inkEffects" value="rainbow"/>
      <inkml:brushProperty name="anchorX" value="-46191.3125"/>
      <inkml:brushProperty name="anchorY" value="-31120.79102"/>
      <inkml:brushProperty name="scaleFactor" value="0.5"/>
    </inkml:brush>
  </inkml:definitions>
  <inkml:trace contextRef="#ctx0" brushRef="#br0">1 494,'0'0,"0"-4,4-5,1-5,4-8,4-3,-1-10,2-6,3 1,2-2,1-5,6 4,-4 3,1 6,-1 8,-5 4,1 3,-1 4,1 5,2 4,0 7,2 3,-5 5,-3 5,-5 3,-4 3,-2 2,-3 1,0 0,-5 5,-1 0,0 0,-2 3,0 3,-3 5,-3-3,1-2,-1-3,2-4,2-1,13-7,2-10,7-5,4-5,4-5,6-2,6 1,9-8,5 2,7-8,5 3,4 3,3 3,-2 5,-4 3,-9 3,-8 0,-7 2,-11 4,-8 5,-8 4,-8 0,-9 2,-1 1,0 3,-3-4,2 1,-2-4,3 1,-3 2,-2 1,-2-2,-2 0,-2 3,4 0,-6 2,5 1,-1-4,4 1,-5-4,4 0,-2 1,0 2,-2-2,0-4,3 2,-1-4,5-2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26.0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3106 70,'-534'-13,"386"6,1 7,-221 29,218-3,-218 66,280-66,-1-3,0-5,-2-3,-110 2,-57 8,97-5,-1 8,90-13,63-13,1 1,0 0,0 0,0 0,0 1,0 0,1 1,0 0,0 0,0 0,1 1,0 0,0 0,0 1,0 0,1 0,1 0,-7 13,3-5,2 0,-1 0,2 1,0 0,1 0,1 0,1 0,-2 31,3 16,3 1,2-1,3-1,3 1,2-1,36 104,72 118,-64-160,68 220,-121-335,0 0,1 0,0-1,1 1,0-1,0 0,0-1,1 1,0-1,1 0,0 0,0-1,0 0,1 0,-1-1,11 6,17 7,0-2,65 21,3 2,-76-26,1 0,0-3,1 0,0-1,0-2,1-1,36 2,135-7,202-24,54-3,540-17,-881 33,199-44,-155 28,-118 22,1-2,-2-2,1-2,63-24,-17-1,57-28,-127 55,-1-2,-1 0,0-1,0-1,25-25,-35 31,-1-1,-1-1,1 1,-1-1,-1 1,1-1,-1 0,-1-1,1 1,-1 0,-1-1,0 1,0-1,0 1,-2-17,-2-8,-1 0,-14-56,-15-30,-86-204,-81-101,98 216,60 114,25 52,-2 1,-49-77,40 75,18 27,-1-1,-1 1,0 1,-22-21,30 32,-1 1,0-1,0 1,0 0,0 0,-1 0,1 1,-1 0,0 0,0 0,1 1,-1 0,0 0,0 0,0 1,0 0,0 0,0 1,-7 0,-392 56,369-52,0-2,0-1,0-2,-62-7,68 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19.5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657 66,'-25'-1,"1"-2,0-1,-40-11,39 8,0 2,0 0,-34-1,-35-4,68 6,-1 1,-26 0,45 4,1 0,-1 0,1 0,0 1,0 0,0 1,0 0,0 0,1 0,-1 1,1 0,0 0,0 0,0 1,0 0,1 0,-9 12,7-9,1 1,0 0,1 0,0 1,0-1,1 1,0 0,1 0,0 1,1-1,-2 21,0 23,3-1,11 95,-8-130,1-1,1 0,1 0,0 0,1 0,1-1,1 0,0-1,1 1,0-1,1-1,17 19,-22-29,-1-1,0 1,1-1,0 0,0 0,0 0,0 0,0-1,1 0,-1 0,1-1,-1 1,1-1,0 0,-1-1,1 0,0 1,0-2,-1 1,1-1,0 0,6-2,13-4,0-1,0-1,39-21,-11 4,-12 11,-25 9,0 0,-1-1,26-15,-36 18,0 0,0 0,0 0,-1-1,0 0,1 1,-2-2,1 1,-1 0,1-1,-2 1,1-1,3-12,11-33,-2 4,13-68,-8 24,-19 74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45.12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1 134,'166'11,"-21"0,-69-9,14 1,0-3,154-20,-211 12,-1-2,0-1,0-2,37-20,-26 12,51-17,-72 32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02.3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831 48,'-56'-3,"-101"-17,100 10,-87-4,81 13,-183 5,242-4,-1 0,0 1,0 0,1 0,-1 0,1 0,-1 1,1 0,-1 0,1 0,0 0,0 1,0 0,0-1,0 2,1-1,-1 0,1 1,0-1,0 1,0 0,1 0,-1 0,1 0,0 1,0-1,0 1,1-1,0 1,0 0,0-1,0 1,1 0,0 0,0-1,0 1,0 0,1 0,0-1,0 1,0 0,0-1,1 1,0-1,0 1,0-1,0 0,5 6,-2-2,1-1,0 1,0-2,1 1,0-1,0 0,0 0,1 0,0-1,0-1,0 1,1-1,-1-1,1 1,0-2,0 1,17 2,59 13,-56-10,0-2,1-1,49 2,118 4,12 0,-190-11,-7 1,-1-1,1 0,-1-1,0-1,15-2,-25 3,1 1,-1-1,1 1,-1-1,1 0,-1 1,1-1,-1 0,0 0,0 0,1 0,-1 0,0 0,0-1,0 1,0 0,0 0,-1-1,1 1,0-1,0 1,-1-1,1 1,-1-1,0 1,1-1,-1 1,0-1,0 0,0 1,0-1,0 1,0-1,0 1,-1-1,1 0,0 1,-1-1,0 1,1-1,-1 1,0 0,0-1,1 1,-2-2,-4-8,0 1,0 0,-1-1,-1 2,1-1,-1 1,-1 1,0-1,0 1,-1 1,0 0,0 0,-19-9,14 11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9.22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1 464,'19'-1,"0"-1,0 0,-1-2,1 0,-1-1,0-1,29-13,116-71,-155 85,87-53,-2-4,155-136,-240 192,-5 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51.1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0 371,'22'0,"-1"0,0-1,1-2,-1 0,0-1,32-11,-10-1,0-2,77-44,236-173,-329 221,-22 16,-13 12,-71 72,53-61,-38 49,49-52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55.6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3127,'11'1,"-1"0,0 1,0 0,0 0,0 1,0 0,-1 1,11 5,75 47,-51-29,369 215,-394-231,0-1,1 0,0-2,0 0,1-1,0-1,34 5,-53-11,0 0,1-1,-1 1,0 0,1-1,-1 0,0 0,0 1,1-1,-1 0,0-1,0 1,0 0,0-1,-1 1,1-1,3-2,29-39,-15 18,58-58,102-83,101-60,-155 127,693-516,48 64,-23 151,-206 110,-100-1,-382 196,191-156,208-135,-552 384,-1 2,-1-1,1 0,0 1,-1-1,1 1,0-1,0 1,-1-1,1 1,0-1,0 1,0 0,0 0,0-1,-1 1,1 0,0 0,0 0,0 0,0 0,0 0,0 0,0 0,0 1,-3 17,-29 41,24-47,-98 172,84-150,-3-2,0-1,-39 38,-69 51,-167 117,246-200,-1-1,-3-3,0-2,-2-3,-79 26,106-44,-2 0,1-2,-1-2,0-1,0-2,0-1,0-2,0-1,-1-1,1-3,-57-13,9-8,24 6,-73-14,114 31,1 0,-1 2,1 0,-1 0,0 2,0 0,1 1,-1 0,-20 7,28-6,1 1,0 0,0 0,0 1,0 0,1 1,0-1,0 1,0 1,1-1,-10 14,-4 9,-29 55,20-31,-198 297,6-8,103-137,45-73,-172 233,188-300,-2-3,-4-2,-1-3,-4-3,-1-3,-3-2,-115 56,151-87,-1-2,-1-2,0-1,0-2,-1-2,-1-2,-60 5,-70 12,122-15,-81 7,-1-5,-140-8,265-3,-25 1,17 0,1-1,-1 0,0 0,0-2,1 1,-1-2,1 1,-24-10,21 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52.1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40,'0'-1,"0"0,1 0,-1 0,1 0,-1 0,1 1,-1-1,1 0,0 0,-1 0,1 0,0 1,0-1,0 0,-1 1,1-1,0 1,0-1,0 1,0-1,0 1,0-1,0 1,0 0,0 0,0 0,2-1,34-3,-33 4,30 0,-1 1,58 9,-58-5,0-1,62-1,-89-4,0 0,0 0,-1-1,1 1,0-1,0-1,-1 1,0-1,1 0,6-5,7-6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53.1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0 135,'64'0,"0"-4,104-18,-150 19,38-7,-1-3,0-1,90-38,-110 39,-19 9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00.4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1313 1441,'0'-98,"-17"-119,9 137,6 50,-1 1,-1 0,-9-29,-68-234,76 281,1 1,-2-1,1 1,-1 1,-1-1,-11-12,-50-50,65 70,-86-91,-67-62,132 135,0 1,-1 1,0 1,-2 1,-28-12,9 10,0 3,-1 1,0 3,-1 2,0 1,-73 0,118 7,0 1,0 0,0 0,1 0,-1 0,0 1,0-1,0 1,1 0,-1-1,0 1,0 1,1-1,-1 0,1 1,0-1,-1 1,1 0,0-1,0 1,-3 3,3-1,0 1,0-1,0 1,1-1,0 1,0-1,0 1,0 0,1 0,-1 0,1-1,1 6,-2 4,0-1,0 1,-1-1,-1 0,0 0,-10 23,-40 76,36-81,1 1,-13 41,14-32,8-27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02.65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1 421,'9'-2,"1"0,-1-1,0 0,0-1,0 1,0-2,0 1,-1-2,8-5,9-4,327-190,-317 188,72-26,7-3,-20 2,-79 37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08.80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1,'731'0,"-697"2,1 2,66 15,9 2,-10-9,118-2,275-10,-468 2,1 0,-1 2,40 11,-39-8,0-1,0-2,33 2,120-11,180-28,-151 11,476-9,-665 31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10.52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1 181,'59'0,"170"-5,-194 1,1 0,-1-3,-1-1,48-17,198-80,-215 86,-46 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0.1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138 162,'0'14,"23"543,86 177,-98-678,10 43,-4 1,6 179,-23-275,0-1,0 0,0 1,0-1,0 0,1 0,-1 1,1-1,0 0,0 0,0 0,0 0,0 0,1 0,0 0,-1 0,1-1,0 1,4 3,-1-3,0 0,1-1,-1 1,1-1,0 0,0 0,0-1,0 0,12 1,726 91,-310-35,-10 0,4-32,-211-17,-146-3,1-3,0-3,0-4,74-12,578-108,-688 120,-14 3,0-2,0 0,-1-1,1-1,-1-2,0 0,22-10,-40 14,0 1,0 0,0-1,-1 0,1 0,-1 0,0 0,0 0,0 0,0 0,0-1,-1 1,1-1,-1 0,0 1,0-1,0 0,-1 1,1-1,-1-6,0-9,-1 1,-5-36,4 43,-30-159,-8 1,-115-303,-3 88,-35-99,192 481,0 0,1-1,-1 1,0-1,-1 1,1 0,0 0,-1 0,1-1,-1 2,0-1,1 0,-1 0,0 0,0 1,0-1,-4-1,1 1,0 1,0 0,-1 0,1 0,0 0,-11 1,0 0,-1165-111,772 62,-198-12,-3 37,545 24,-30 0,-130 17,203-13,0-1,0-2,-1 0,1-1,0-1,0-1,-40-8,47 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5.86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1,'3'25,"0"0,2 0,1 0,0-1,2 0,1 0,15 29,0 3,165 475,-159-422,-4 0,-5 2,6 116,-25-44,-3-105,1-55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8.1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1,'772'45,"-45"1,-305-21,-165-5,-130-12,176 6,-290-15,0 2,0 0,-1 0,1 1,0 1,-1 0,17 6,-25-7,0 0,0 0,0 1,0-1,-1 1,1-1,-1 1,0 0,0 1,0-1,0 0,0 1,-1 0,1-1,-1 1,0 0,-1 0,1 0,0 1,-1-1,0 0,0 1,-1-1,1 8,32 229,-20-169,-3 2,1 78,-9-37,-6 130,3-239,0 0,-1 0,0 0,0 0,0 0,-1-1,1 1,-1-1,-1 0,1 0,-1 0,0 0,0 0,0-1,-6 5,-10 7,-1 0,-30 16,13-8,-54 38,-2-3,-3-5,-2-5,-3-3,-147 44,-83-9,253-67,0-4,-104 1,-85-1,-20-1,219-10,0-3,-81-16,103 11,7 3,1-2,0-1,0-2,1-2,-65-31,101 43,0 0,0 0,0 1,0-1,1 0,-1-1,0 1,1 0,-1 0,1-1,-1 1,1-1,0 1,-1-1,1 0,0 1,0-1,0 0,0 0,1 0,-1 0,1 0,-1 0,1 0,-1 0,1 0,0 0,0 0,0 0,0 0,0 0,1 0,-1 0,0 0,1 0,0 0,-1 1,1-1,0 0,0 0,0 0,0 1,1-1,-1 0,0 1,2-2,4-5,1 1,0 0,0 0,0 1,1 0,0 0,14-6,-13 7,47-15,-41 17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24.92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0,'15'12,"1"0,0-1,28 14,-1 0,369 251,-131-69,-67-47,-119-91,142 81,-44-39,-49-24,-76-44,89 42,-104-57,-1 3,87 68,-133-95,82 60,117 97,127 132,391 229,-648-466,-57-42,0 1,1-2,0-1,29 14,-43-24,28 13,1-1,0-2,42 9,78 20,-112-34,0 2,78 27,-105-29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58.3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2363,'5'2,"0"0,0 0,0 0,0 1,-1-1,1 1,-1 0,0 1,7 5,6 5,68 38,108 48,-110-59,-36-18,91 32,-118-48,-1-2,1-1,0 0,0-2,0 0,0-1,40-4,-55 2,0 0,0-1,0 1,0-1,-1 0,1-1,-1 1,1-1,-1 0,0 0,0 0,0 0,5-6,42-59,-27 33,257-286,-168 198,71-68,258-211,245-121,-293 271,-319 212,1 5,1 2,126-34,122-29,-237 72,-71 21,1 0,-1-2,0 0,0-1,-1-1,0 0,0-1,0-1,-1 0,17-15,-11 5,-7 7,0-1,-1-1,-1 0,19-27,1-9,5-10,47-58,-65 91,-33 45,-10 17,13-19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26.89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 68,'-3'26,"2"-25,1 1,-1-1,1 1,-1 0,1 0,0-1,0 1,0 0,0-1,0 1,0 0,0 0,0-1,1 1,-1 0,1-1,-1 1,1 0,0-1,0 1,0-1,0 1,0-1,0 0,0 1,0-1,0 0,0 0,1 0,-1 0,1 0,-1 0,1 0,-1 0,1 0,2 0,12 4,0-1,0 0,1-1,-1-1,1-1,0 0,-1-1,33-5,7 2,-31 4,0-1,0-1,0-2,0 0,0-2,-1 0,0-2,24-10,207-97,-246 110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39.5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2178 72,'-203'1,"-450"-16,534 4,-217-10,36 5,235 10,1 3,-87 7,132-1,1 0,0 2,-23 8,-41 9,61-19,0 2,-26 8,28-5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7:42.0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87,'4'0,"5"0,1-4,3-1,2-4,4 0,1 1,6-1,1 0,1 3,-1 1,-1 2,-5-3,-3 1,0 0,-3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06.8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 1,'-1'18,"-1"0,-6 27,-3 30,8 601,6-341,-3 454,0-770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4.61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1 160,'180'1,"198"-2,-331-5,1-1,-1-2,0-2,-1-3,75-32,21-5,-71 37,-52 12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5.75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0,'14'13,"0"-2,1 1,26 13,3 3,12 8,1-2,2-3,125 46,-160-69,1-2,0 0,0-2,0-1,1-1,0-1,-1-1,1-1,27-5,8-6,-1-2,91-33,-131 40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6.9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77,'9'6,"0"0,0-1,1 0,0 0,-1-1,1-1,11 3,-12-3,54 16,0-2,87 10,-115-23,0-1,0-2,1-2,-1-1,0-1,35-9,-53 6,0-1,-1 0,0-1,0-1,0-1,-1 0,20-18,34-21,-23 22,-30 15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47.77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37,'1'3,"0"-1,-1 0,1 0,0 1,1-1,-1 0,0 0,1 0,-1 0,1 0,-1-1,1 1,0 0,0-1,3 3,36 24,-33-23,12 8,0-1,1-1,1-1,0-1,0-1,1-1,0-1,0-1,0-1,39 2,-53-6,0-1,0-1,1 0,-1 0,0-1,-1 0,1 0,0-1,-1 0,0-1,8-5,12-10,42-41,7-4,-63 55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08.50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1 458,'15'-1,"1"0,0-1,-1-1,1 0,-1-1,0-1,0 0,-1-1,1-1,-1 0,-1-1,20-14,393-262,-405 272,-1-2,0 0,32-32,-40 32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10.10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405 0,'-11'165,"2"-64,-91 551,46-365,25-115,-95 598,48 10,74-466,3-252,-1-53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05.2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1 632,'-1'-25,"2"0,1 1,1 0,1-1,1 1,1 0,1 1,2 0,0 0,1 1,20-34,-12 27,1 1,1 1,1 0,2 2,0 0,1 2,48-35,-58 48,0 2,1-1,0 2,0 0,1 1,0 0,0 1,0 1,0 1,1 0,0 1,0 1,-1 0,1 2,0 0,0 0,24 6,-21-1,-1 0,1 1,-1 2,0-1,-1 2,0 1,0 0,-1 1,-1 1,0 0,-1 1,0 1,-1 0,-1 1,21 31,-19-20,0 0,-1 1,-2 0,-1 1,-1 0,-2 0,0 1,-2 1,-2-1,1 32,-3-8,-2-1,-3 1,-2-1,-3 0,-2 0,-2-1,-21 58,26-85,10-17,25-24,-15 7,55-37,142-70,-180 102,1 2,1 1,0 1,1 2,-1 1,1 2,55-2,-83 7,-1 0,1 0,0 0,0 1,-1-1,1 1,-1 1,1-1,-1 1,1-1,-1 1,0 0,0 1,0-1,0 1,0 0,-1 0,1 0,3 4,-2 0,-2-1,1 0,-1 1,0 0,0-1,0 1,-1 0,0 0,-1 1,0-1,1 14,-1 14,-1 0,-2 0,-1 0,-2 0,-12 44,-63 163,61-197,-2-1,-3 0,-54 75,43-87,26-25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13.39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448 447,'189'-18,"827"9,-152 5,222-48,-355-34,-43 3,548 62,-884 23,240 11,435-11,-936-9,172-38,78-50,-315 87,-1-1,0 1,1 2,46-6,-66 12,1-1,-1 1,1 1,0-1,-1 1,1 0,-1 0,0 1,1 0,-1 0,0 1,0 0,0 0,0 0,-1 0,1 1,-1 0,0 0,0 1,5 6,6 10,-2 2,-1 0,0 1,-2 0,13 40,-19-50,348 1135,-164-481,-174-621,62 204,46 272,-120-509,-1 0,-1 0,0 0,-1 1,-2 14,2-24,-1 0,0 0,-1 0,1 0,-1 0,0 0,-1-1,1 1,-1-1,1 1,-1-1,-1 0,1 0,-1 0,1-1,-9 7,-6 2,-1-1,0-1,0 0,-1-2,0 0,-39 9,-134 16,147-27,-874 73,-6-56,318-12,-278-6,66-2,453 19,-28 1,-76 4,-51 20,67-9,-330 9,690-47,-743 11,77-1,571-11,153-1,-1-2,1-1,0-2,0-2,-50-18,82 26,-12-3,0 1,0 1,0 1,-1 0,1 2,0 0,0 0,-29 7,17-3,-48 2,58-7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15.45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1132,'2'15,"0"0,0-1,2 1,0 0,0-1,8 16,6 20,83 352,-58-213,-35-158,235 812,-237-826,27 60,-30-70,1 0,0 0,0-1,0 1,1-1,0 0,1-1,5 6,-9-10,0 0,0 1,0-1,0 0,0-1,1 1,-1 0,0 0,1-1,-1 0,0 1,1-1,-1 0,1 0,-1 0,0-1,1 1,-1 0,0-1,5-1,46-25,-48 24,474-310,-264 168,1878-1235,-488 359,-1595 1015,-7 5,0-1,0 1,-1-1,1 0,0 0,-1 0,0 0,1 0,-1-1,3-3,-4-1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1.75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0,'0'1646,"0"-1626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6:34.28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87,'1308'-44,"-1092"34,12-3,214-7,-307 20,170 22,-237-13,-13-4,0 3,-1 2,97 31,-141-36,-1 0,1 1,-1 0,0 0,-1 1,1 0,-1 0,-1 1,0 0,0 1,0 0,-1 0,0 0,5 13,-2-4,-1 0,0 1,-2 0,0 1,-2-1,5 39,-7 373,-2-415,-1 0,-1 0,0 0,-1 0,0 0,-1-1,-1 0,-1 1,0-2,-11 19,-6 0,-1-1,-2-1,-55 50,-100 67,95-84,-181 97,206-133,-1-4,-1-2,-1-3,0-3,-112 14,143-28,-1-1,1-1,0-2,0-2,-44-9,-57-6,88 15,-1-3,1-2,1-1,-51-19,61 19,-1 1,0 2,-1 2,-65-1,99 6,-100-10,-42 0,-353 11,490-1,0 1,1 0,-1 0,1 1,-1 0,1 1,0-1,-14 8,-53 38,37-23,24-17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16.84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1289,'1'4,"0"0,0 0,0-1,1 1,0-1,-1 1,1-1,3 4,5 10,549 968,-219-408,252 501,-588-1071,0 1,0-1,1 0,0 0,0 0,1-1,0 0,0 0,0 0,12 8,-13-12,0 0,0-1,0 1,1-1,-1 0,0 0,1 0,-1-1,1 0,-1 0,0 0,1-1,-1 0,1 0,-1 0,0-1,9-3,58-25,-2-3,-2-3,74-51,-88 53,1101-739,-31-58,728-570,-1300 999,19 42,-555 351,2-1,-2 0,30-22,-31 18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1.58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435 1221,'8'0,"0"1,1 0,-1 1,0 0,1 0,-1 1,0 0,-1 0,1 1,14 9,3 5,39 35,-44-36,407 406,-358-351,-37-39,-1 0,-2 2,39 63,-67-98,-1 0,0 0,1 0,-1 1,0-1,0 0,1 0,-1 0,0 1,0-1,1 0,-1 0,0 1,0-1,0 0,0 1,1-1,-1 0,0 1,0-1,0 0,0 0,0 1,0-1,0 0,0 1,0-1,0 0,0 1,0-1,0 0,0 1,0-1,0 0,-1 1,1-1,0 0,0 1,0-1,0 0,-1 0,1 1,0-1,-16-9,-32-32,41 35,-659-530,424 349,195 150,3 6,3-2,0-2,2-2,-48-59,84 92,0 0,0 0,1 0,-1-1,1 1,0-1,0 1,0-1,0 0,1 0,0 0,0 0,1 0,-1 0,1-8,1 8,1 0,-1 1,1-1,0 0,0 1,0 0,1 0,-1-1,1 1,0 1,0-1,1 0,-1 1,1 0,6-6,3 1,0 0,0 1,0 0,1 1,0 1,0 0,1 1,-1 0,1 1,0 1,0 0,0 1,0 1,25 2,7 3,1 2,-1 2,59 19,-36-5,-2 3,-1 4,67 39,184 130,-287-178,387 291,-382-289,-36-23,1 0,0 0,-1 0,1 1,0-1,0 0,-1 0,1 0,0 0,0 0,-1 0,1-1,0 1,-1 0,1 0,0-1,0 1,-1 0,1 0,0-1,-1 1,1-1,-1 1,1-1,-1 1,1-1,-1 1,1-1,-1 1,1-1,-1 0,0 1,1-1,-1 0,0 1,1-1,-1 0,0 1,0-1,0 0,0 0,0 1,0-1,0 0,0 0,0 1,0-1,0 0,0 0,0 1,-1-1,1 0,-3-19,-1 1,-1-1,-1 1,0 1,-2-1,0 1,-15-25,2 1,-410-981,419 991,1 0,2 0,1-1,-7-63,15 94,-1 0,1 0,0 0,0 0,0-1,0 1,1 0,-1 0,1 0,-1 0,1 0,0 0,-1 0,1 0,0 0,0 1,0-1,1 0,-1 0,0 1,1-1,1-1,0 2,-1 0,0 0,0 1,0-1,0 1,1 0,-1-1,0 1,0 0,1 0,-1 0,0 1,0-1,1 1,-1-1,0 1,3 1,11 5,0 1,0 0,0 1,15 13,-22-16,296 223,-178-129,430 365,-439-363,195 127,-307-225,15 11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2.4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204 80,'-8'0,"-1"0,0 0,1 0,-1 1,1 0,-13 3,18-2,-1-1,1 1,0-1,0 1,0 0,0 1,0-1,1 0,-1 1,1-1,-1 1,1 0,0 0,0 0,0 0,-2 5,-7 16,1 1,1 0,1 0,-8 50,-5 109,20-178,-4 45,2 1,2-1,3 1,13 89,-12-126,0 0,1 0,1 0,0-1,1 0,1 0,0 0,1-1,0 0,1 0,1-1,0 0,0-1,1 0,0-1,1 0,1-1,-1 0,1-1,21 10,-5-7,-1-1,2-2,-1-1,1-2,0 0,0-2,0-1,0-2,0-1,0-1,43-9,-25 2,0-3,0-2,-1-2,-1-2,-1-2,54-33,-95 51,-1-1,1-1,-1 1,0 0,1-1,-2 0,1 0,0 0,-1 0,0 0,0 0,0-1,0 1,-1 0,0-1,1 0,-2 1,1-1,-1 0,1 1,-1-1,-1 0,1 0,0 1,-3-7,-1-11,0 0,-2 0,-1 1,-9-21,-10-14,-3 0,-1 3,-3 0,-52-62,3 18,-102-94,166 175,0 0,-1 0,-1 2,0 0,-27-12,34 20,0 0,-1 1,1 1,-1 0,0 1,1 0,-2 2,1-1,0 2,-19 0,-9 1,28-3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3.6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735 708,'-2'4,"0"-1,-1 1,1-1,0 0,-1 0,0 0,0-1,0 1,-7 4,-9 9,-9 18,1 2,2 1,1 0,-21 46,-59 169,82-186,4 2,2-1,-8 84,19-100,2 1,3 0,2-1,16 102,-15-139,0 0,1-1,0 0,1 0,1 0,0 0,1-1,11 15,-13-20,0-1,0-1,1 1,0-1,0 0,0 0,1 0,0-1,0 0,0 0,0-1,0 0,1 0,0-1,-1 0,9 1,15 0,-1-1,1-2,-1-1,1-1,-1-2,0-1,0-1,30-11,0-3,0-3,99-55,-145 71,0-1,-1 0,0-2,14-12,-23 18,0 0,0 0,-1-1,1 1,-1-1,0 0,-1 0,1 0,-1 0,0 0,-1 0,1-1,-1 1,0-1,1-8,-1-27,-3 0,0 0,-16-72,-43-117,18 108,-6 3,-4 2,-6 3,-79-117,92 164,-2 3,-3 2,-3 2,-2 3,-3 2,-2 3,-2 2,-3 3,-139-74,167 99,31 17,0 0,0 1,-1 0,0 0,0 0,-15-3,20 10,9 8,12 8,552 437,-388-316,-82-63,459 332,-530-391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5.1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706 2032,'1'-12,"1"-1,0 0,1 1,0 0,1-1,9-17,10-42,-12 17,-3 0,-2 0,-2 0,-3-1,-2 1,-3-1,-12-62,10 89,-1-1,-1 1,-2 0,0 1,-2 0,-2 1,0 1,-1 0,-2 0,-1 2,-1 0,0 1,-2 1,-40-33,45 44,0 0,0 1,0 1,-1 0,-1 1,0 1,0 1,-24-6,35 11,0-1,0 1,-1 1,1-1,0 1,0 0,0 1,0 0,-1 0,1 0,0 1,1 0,-1 1,0-1,1 1,-1 0,1 1,0 0,0 0,0 0,1 1,-1 0,1 0,-7 9,-7 12,2 2,1 0,1 1,1 1,-13 40,10-14,2 1,-7 61,19-90,2 0,0 0,2 0,2 0,0 0,1-1,2 1,1-1,1 0,2-1,0 0,2 0,26 42,-12-27,3-1,1 0,2-3,1-1,2-1,79 60,-58-58,1-3,2-2,1-2,2-4,0-2,2-2,0-4,83 13,26-5,334 5,-453-30,-14 2,0-2,0-3,0 0,0-3,56-13,-91 16,-1 1,0-1,0 0,1 0,-1-1,0 1,-1-1,1 0,0 0,-1 0,0-1,0 1,0-1,0 0,0 0,-1 0,0 0,0 0,0 0,0-1,0 1,-1-1,0 1,0-1,0 1,0-8,0-11,-1-1,-2 1,0 0,-6-28,3 20,-118-574,84 467,-6 2,-83-172,91 233,-4 1,-4 2,-2 2,-61-69,70 97,-2 1,-2 2,-2 1,-1 3,-1 2,-98-53,82 57,-1 3,-1 2,0 3,-126-22,98 30,0 4,-1 4,-94 8,175-3,0 1,1-2,-23-3,49 11,0 0,0 1,-1 1,0 0,0 1,-1 1,18 19,19 13,724 475,-459-320,236 169,-366-242,-88-61,109 54,-167-99,2-1,0-2,0-2,2-1,84 12,-125-24,7 0,1 0,0 0,0-1,0-1,12-1,-20 2,0-1,0 1,0-1,1 0,-1 0,-1 0,1 0,0 0,0 0,0 0,0-1,-1 1,1-1,-1 1,1-1,-1 1,0-1,1 0,-1 0,0 0,0 0,0 0,-1 0,1 0,0 0,-1 0,1 0,-1-4,2-12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6.5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0,'1'2,"1"0,0 1,0-1,-1-1,1 1,0 0,1 0,-1-1,0 1,0-1,1 0,-1 0,4 2,8 4,868 697,-432-326,-385-324,2-4,140 79,-194-122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06.8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75 187,'-1'89,"3"1,5-1,25 125,-24-178,1-1,2 0,1-1,2 0,25 44,-34-69,0-1,1 1,0-1,1 0,0 0,0-1,1 0,-1 0,1-1,1 0,-1 0,1-1,0 0,1 0,-1-1,1-1,0 1,0-2,0 1,0-1,0-1,0 0,17 0,9-5,-1-2,1-1,36-12,30-7,-74 20,0 0,46-19,-65 21,0 0,-1 0,1-1,-1 0,0 0,0-1,-1 0,0-1,0 0,0 0,10-15,-14 17,-1 0,0 0,0-1,0 1,-1-1,0 1,0-1,0 0,-1 0,1 1,-1-1,-1 0,1 0,-3-9,-3-10,-1 0,-10-23,10 29,-8-22,-1 1,-3 1,-1 0,-32-46,36 63,-1 1,0 1,-2 1,0 0,-1 2,0 0,-2 1,-29-16,-30-9,-107-37,53 24,108 42,11 4,0 1,-1 1,0 0,0 1,-30-5,46 10,0 0,-1 0,1 0,0 0,0 0,0 0,0 0,0 0,0 0,0 1,0-1,0 1,0-1,0 1,0-1,0 1,1-1,-1 1,0 0,0-1,0 1,1 0,-1 0,0-1,1 1,-1 0,0 2,0 0,0 0,0 0,1 0,-1 0,1 0,0 0,0 0,0 0,1 6,1 6,2 0,9 27,-13-40,31 114,1 3,-26-105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7.34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1651,'3'-2,"1"1,-1-1,0 1,0-1,0 0,-1 0,1-1,0 1,-1 0,1-1,2-4,7-5,1046-969,-563 396,-474 560,-3 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8.1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765 0,'2'107,"5"-1,4 0,36 152,8-20,114 302,-164-528,41 94,-39-94,-1 0,1-1,1 1,0-2,1 1,11 10,-17-18,-1-1,0 0,1 0,-1 0,1-1,0 1,0-1,-1 1,1-1,0 0,0 0,0 0,6 0,-8-1,0 0,1 0,-1 0,0 0,1 0,-1-1,0 1,1-1,-1 1,0-1,0 1,1-1,-1 0,0 1,0-1,0 0,0 0,0 0,0 0,0 0,1-2,0-1,0 0,0 0,-1 0,0 1,0-1,0 0,0-1,-1 1,0 0,1 0,-2 0,1 0,0 0,-1 0,0 0,1 0,-2 0,-2-7,-7-14,-1 1,-2 1,0 0,-1 1,-2 0,0 1,-31-29,6 12,-1 2,-78-49,88 66,-2 1,0 1,-1 2,0 2,-1 1,-1 2,-59-9,26 11,0 3,0 3,-86 9,2 16,135-21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29.24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346 212,'-2'0,"0"1,-1 0,1 0,0 0,-1 0,1 0,0 0,0 0,0 1,0-1,0 1,0 0,0-1,1 1,-1 0,0 0,1 0,-2 3,-25 44,26-44,-72 156,-62 200,118-304,2 1,-9 62,22-100,1 0,1 0,0 0,1 0,1 0,2 0,-1-1,2 1,12 37,-13-50,1-1,0 1,-1-1,2 0,-1 0,1-1,0 1,0-1,1 0,-1 0,1-1,0 1,0-1,1-1,-1 1,1-1,0 0,0-1,0 0,0 0,0 0,0-1,1 0,-1 0,0-1,1 0,11-1,-3-1,0 0,-1 0,0-1,0-1,0-1,0 0,0-1,-1-1,0 0,-1-1,1 0,15-13,-24 16,0-1,0 0,0 0,-1 0,0 0,0-1,-1 1,1-1,-1 0,-1 0,1-1,-1 1,-1 0,1-1,-1-7,2-17,-3 1,-3-44,0 28,-98-778,99 812,-1-9,0 0,-2 0,-1 1,0-1,-17-35,17 53,6 15,6 19,8-7,1-2,1 1,1-2,1 0,1-1,0-1,27 19,14 15,-39-32,67 63,143 102,-23-41,-182-129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0.2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0 476,'33'2,"0"3,0 1,-1 1,0 2,0 1,42 20,-14-7,14 4,187 74,-215-80,0 2,-2 2,58 43,-92-61,-1 1,0 0,0 0,-1 0,0 1,-1 1,12 18,-19-28,1 1,-1 0,1-1,-1 1,0 0,1-1,-1 1,0 0,0 0,1 0,-1-1,0 1,0 0,0 0,0 0,0-1,0 1,0 0,0 0,-1 0,1-1,0 1,0 0,-1 0,-15 2,-23-21,25 6,0-1,1-1,0-1,1 0,-15-23,-46-90,60 102,-29-55,-40-108,67 145,1-1,2-1,2 0,-4-60,13 101,1 0,-1 0,1 0,1 0,-1 0,1 0,-1 1,1-1,1 0,-1 0,1 0,0 1,3-7,-3 8,1 1,-1-1,1 1,0-1,0 1,0 0,0 0,0 0,0 1,1-1,-1 1,0 0,1 0,-1 0,1 0,-1 0,1 1,0 0,3-1,13 1,0 1,0 0,0 1,0 1,-1 1,1 1,-1 1,30 13,17 11,62 40,-75-40,204 113,-250-139,-1 0,0 1,0 0,-1 0,1 0,-1 1,8 10,-5-4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2.9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593 1315,'1'-275,"-3"-305,2 539,-2 0,-2 0,-1 0,-2 1,-15-45,18 74,0-1,-1 1,-1 0,0 1,0-1,-1 1,-1 1,1-1,-13-10,13 14,-1 0,1 1,-1 0,-1 0,1 0,-1 2,1-1,-1 1,0 0,0 0,-1 1,1 1,-15-2,9 2,-1 1,1 0,-1 1,0 0,1 2,-1-1,1 2,-15 5,20-5,1 0,0 1,0 0,0 1,1 0,0 0,0 0,0 1,1 0,0 1,0 0,1 0,-7 12,1 0,1 1,1 1,1 0,-11 37,18-50,-1 1,1-1,1 1,0-1,0 1,1-1,0 1,0-1,1 1,1 0,0-1,0 0,1 1,4 10,-5-17,0 1,1-1,-1 0,1 0,0-1,0 1,0 0,0-1,0 0,0 1,1-1,-1-1,1 1,-1 0,1-1,4 1,67 12,-65-13,166 11,310-18,-280-3,-70 4,27-2,253 21,-399-12,1 1,-1 1,0 0,0 1,0 0,31 17,-37-16,-1 1,0 0,0 1,-1 0,0 0,-1 1,1 0,-2 0,1 1,10 20,-2-3,-2 1,-1 1,-1 0,-2 1,0 0,-2 1,-2 0,-1 0,-1 0,-1 0,-3 35,0-63,0 0,0 0,-1 0,0 0,1 0,-1 0,0 0,-1 0,1-1,0 1,-1 0,0-1,1 1,-1-1,0 1,0-1,0 0,-1 0,1 0,-1 0,1 0,-1 0,1-1,-1 1,0-1,0 0,-4 1,-6 1,0 0,-1-1,1-1,-1 0,-15-2,-15 2,-51 4,1-4,-103-12,135 3,0-3,1-2,0-3,-68-28,63 16,1-2,2-3,1-3,-103-79,155 106,-1 0,1 0,1-1,0-1,0 1,1-1,0-1,1 0,-6-13,11 20,0-1,0 1,0-1,1 0,0 0,0 1,1-1,-1 0,1 0,0 0,1 0,-1 1,1-1,1 0,-1 0,1 1,0-1,0 1,0-1,1 1,0 0,0 0,5-7,41-41,-46 50,1 1,-1-1,0 1,1-1,-1 1,1 0,0 0,0 1,0-1,0 1,0 0,0 0,0 0,8 0,-11 1,1 0,-1 0,0 0,0 0,0 0,0 1,0-1,0 0,0 1,0-1,0 0,0 1,0-1,0 1,0 0,0-1,0 1,0 0,-1-1,1 1,0 0,0 0,-1 0,1 0,-1 0,1 0,0 1,0 1,-1 0,0-1,0 1,1-1,-2 1,1 0,0-1,0 1,-1-1,1 1,-2 3,-3 7,-1-1,0 1,-9 14,1-1,2 1,1 1,1 0,2 0,0 0,-3 34,-2-3,13-57,-1 0,0 0,1 1,-1-1,1 0,0 0,0 0,0 0,0 0,0 1,0-1,0 0,1 0,-1 0,1 0,0 0,-1 0,1 0,2 3,-3-4,1-1,-1 0,1 1,0-1,-1 0,1 0,-1 0,1 1,0-1,-1 0,1 0,0 0,-1 0,1 0,-1 0,1 0,0 0,-1 0,1 0,0-1,-1 1,1 0,0-1,23-16,-16 9,0-1,-1 0,0-1,0 1,-1-1,5-13,-1 5,-5 11,0 0,0 1,1 0,-1 0,1 0,1 1,-1 0,1 0,0 1,0-1,0 1,15-5,10-3,55-13,-27 13,1 3,1 3,0 2,104 8,-141-2,0 0,0 2,0 1,40 12,-54-13,-1 0,1 0,-1 1,-1 1,1-1,-1 1,0 1,0 0,-1 0,0 1,0 0,13 17,18 30,-23-34,-1 0,-1 1,-1 0,13 30,-23-46,-1 0,0 0,0 0,-1 0,0 0,0 0,0 1,-1-1,0 0,0 1,-1-1,0 0,0 0,0 0,-1 0,0 0,0 0,0 0,-1 0,0-1,0 1,-6 7,-36 40,-2-3,-2-1,-2-3,-110 75,141-107,0-1,-2-1,1-2,-1 0,-1-1,0-1,-36 8,38-13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3.7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0,'4'0,"1"4,8 5,5 4,3 5,2 2,5 6,6 2,0 5,6 3,0 0,-3-3,0-2,-3-4,-3-5,-7-7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4.1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23,'0'-4,"0"-5,0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4.8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0,'5'2,"0"0,0 0,0 0,-1 0,1 1,-1 0,1 0,-1 0,0 0,0 1,-1 0,6 6,3 2,689 612,-638-565,-6-3,2-3,2-3,84 53,-135-97,1 0,0 0,0-1,0-1,1 0,18 4,-26-7,0-1,-1 0,1 0,0 0,0 0,0 0,-1-1,1 0,0 0,-1 0,1 0,0 0,-1-1,0 0,1 1,-1-1,0-1,0 1,0 0,0-1,0 1,-1-1,1 0,2-4,85-125,28-37,-99 146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5.40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0 424,'0'-4,"4"-5,9-4,6-1,3-5,14-4,12-1,9-4,6-6,12-4,5-3,0 1,-3 4,-6 4,-11 8,-12 4,-11 5,-11 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6.04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0,'22'2,"1"0,-1 1,0 1,0 1,-1 1,1 0,-1 2,29 15,16 13,71 52,-86-54,-42-28,0 0,0 1,-1 1,1-1,-2 1,1 1,-1-1,0 1,-1 0,9 19,-8-13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22.2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0 296,'59'0,"567"-6,-2-35,436-123,-950 144,14-4,1 5,154-2,-202 21,372 4,-411-1,66 15,-80-12,0-1,1-2,-1 0,1-1,0-2,37-3,107-30,-153 30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07.9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0 903,'0'-2,"1"-1,0 1,-1 0,1 0,0 0,0 0,0 0,0 0,1 0,-1 0,0 1,1-1,-1 0,1 1,0-1,-1 1,3-2,39-25,-29 19,235-132,-83 49,12-10,436-268,-590 355,-1-1,-1-1,0 0,31-36,-48 46,-10 6,-3 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6.4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7.31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73 189,'-1'4,"0"0,1-1,-1 1,0-1,-1 1,1-1,-1 1,-3 5,-4 12,-3 15,2 0,1 1,2 0,2 0,-1 62,6-82,0 0,1-1,1 1,0 0,2 0,0-1,1 1,0-1,1 0,1-1,0 0,2 0,-1 0,21 24,-22-33,1 0,0 0,1 0,-1-1,1 0,0-1,1 0,-1 0,1-1,-1 0,1-1,0 0,0-1,0 0,0 0,14-2,5 0,0-1,0-1,0-2,41-12,-57 13,0 0,0-1,0-1,-1 0,0-1,0 0,-1-1,0 0,0-1,-1 0,0-1,0 0,15-22,-15 15,0 0,-1-1,0-1,-2 0,0 0,-1 0,-1-1,4-36,-4 22,-2 0,-1 0,-2 0,-1 0,-1 1,-8-36,8 57,-1 2,0-1,-1 0,0 1,0-1,-1 1,-1 0,0 1,0-1,-1 1,0 0,0 1,-1 0,0 0,-1 1,1 0,-2 0,1 1,-1 0,0 1,0 0,-11-4,1 3,0 0,0 2,-1 0,0 2,-29-1,-105 11,148-7,-1 1,1 0,0 0,0 0,1 1,-1 0,0 0,1 1,-12 8,-35 18,-7-1,43-20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38.3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1 707,'48'19,"-24"-14,-1 1,0 1,0 1,0 1,-1 1,-1 1,0 1,0 1,-1 1,-1 0,19 19,-14-11,-16-16,-1 1,1 0,-1 0,0 0,-1 1,0 0,0 0,-1 1,8 17,-12-25,-1 0,1 0,-1 0,0 1,1-1,-1 0,0 0,0 1,0-1,0 0,0 0,0 1,0-1,-1 0,1 0,0 0,-1 1,0 1,0-3,1 1,-1-1,1 0,-1 1,1-1,-1 1,0-1,1 0,-1 0,0 1,1-1,-1 0,0 0,0 0,1 0,-1 0,0 0,1 0,-1 0,0 0,1 0,-1 0,-1-1,-2 0,0 0,0-1,-1 1,1-1,0-1,0 1,1 0,-6-5,-2-4,0-1,1 0,1-1,0 0,0 0,1-1,1 0,-8-24,-1-5,-16-76,19 43,2-1,5 0,2-1,13-147,-8 219,0-9,0 0,2 1,0-1,7-20,-9 32,0 0,0 0,1-1,-1 2,1-1,0 0,0 0,0 0,0 1,1-1,-1 1,1 0,-1 0,1 0,0 0,0 0,0 1,0-1,0 1,0-1,0 1,1 0,-1 1,0-1,5 0,11 1,0 0,0 2,-1 0,1 1,-1 0,1 2,-1 0,21 10,140 73,-115-53,-10-8,-17-10,0 2,37 26,-66-40,-1 1,1 0,-1 0,0 1,-1-1,1 2,-1-1,-1 1,0-1,0 1,0 1,-1-1,0 1,4 15,-4-3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0.1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348 1081,'9'2,"-1"0,1 0,0 1,-1 1,0-1,0 1,0 1,12 7,-2-1,416 265,-396-251,52 27,-53-32,59 42,-94-61,-1 0,1 0,0 1,0-1,-1 1,1-1,-1 1,1-1,-1 1,0 0,0 0,0 0,0 0,0 0,0 0,0 0,0 3,-1-4,0 0,0 0,-1 0,1 0,0 0,-1 0,1 0,-1 0,1-1,-1 1,1 0,-1 0,0-1,1 1,-1 0,0-1,0 1,0-1,1 1,-1-1,0 1,0-1,0 1,0-1,0 0,-1 1,-5 0,1 1,-1-1,1-1,-1 1,1-1,-1 0,1-1,-1 1,1-1,-11-3,-12-7,-1-2,2 0,-48-31,-77-66,116 83,-129-100,-245-243,392 350,-6-5,-28-37,47 54,1 1,0 0,1-1,-1 0,2 0,-1 0,1-1,0 1,1-1,-2-13,4 20,0-1,0 1,0 0,0-1,1 1,-1-1,1 1,-1 0,1-1,0 1,0 0,0-1,0 1,1 0,-1 0,1 0,-1 0,1 1,-1-1,1 0,0 0,0 1,0-1,0 1,0 0,0 0,0 0,1 0,-1 0,0 0,5-1,9-1,-1-1,1 2,31-1,-22 2,42-2,0 3,0 4,0 2,0 3,-1 3,-1 3,0 2,-1 4,-1 2,-1 3,-2 2,111 72,-99-54,101 85,-149-113,-24-18,0 0,1 0,-1 1,0-1,0 0,0 0,0 0,1 0,-1 0,0 0,0 0,0 0,1 0,-1 0,0 0,0 0,0 0,1 0,-1 0,0 0,0 0,0 0,1 0,-1 0,0 0,0 0,0 0,1 0,-1 0,0 0,0 0,0 0,0-1,1 1,-1 0,0 0,0 0,0 0,0 0,0-1,1 1,-1 0,0 0,0 0,0 0,0-1,0 1,0 0,0 0,0-1,-13-47,-53-144,-75-377,135 537,-11-72,16 93,0 0,1 0,0-1,1 1,0 0,5-19,-6 29,1-1,-1 1,1 0,-1-1,1 1,0 0,-1 0,1 0,0 0,0-1,0 1,0 0,0 0,0 0,0 1,0-1,0 0,0 0,0 1,1-1,-1 0,0 1,0-1,1 1,-1 0,0-1,1 1,-1 0,1 0,-1 0,0 0,1 0,-1 0,0 0,1 1,-1-1,0 0,1 1,-1-1,0 1,2 0,7 4,0 0,-1 0,1 1,9 8,-9-7,99 68,828 615,-910-668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1.6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183 1677,'-7'-1,"0"1,0 1,0-1,0 1,0 0,0 1,0 0,1 0,-1 0,0 1,1 0,-7 4,8-3,0 1,0-1,1 1,-1 0,1 0,0 1,1-1,-1 1,1-1,0 1,1 0,-1 1,-1 8,-6 20,3 0,0 0,3 1,0 0,3 0,1 0,1-1,2 1,2 0,1-1,2 0,18 54,-19-72,1-1,0 1,1-1,1-1,1 1,0-2,18 19,-22-26,0-1,0 1,1-1,0-1,1 0,-1 0,1 0,0-1,0 0,0-1,0 0,1-1,0 1,-1-2,14 2,-20-3,0 0,0 0,0-1,0 1,0 0,0-1,0 0,0 0,0 0,0 0,-1 0,1 0,-1-1,1 1,-1-1,1 0,-1 0,0 0,1 0,-1 0,-1 0,1-1,0 1,0-1,-1 1,1-1,-1 1,0-1,0 0,0 0,0 0,-1 0,1 1,-1-1,1-6,0-10,-1 0,0 0,-1 0,-6-26,7 42,-16-69,-2 1,-34-83,22 67,-92-292,114 346,14 25,11 13,52 26,145 42,-108-40,63 22,3-7,346 50,-452-90,-20-2,46 0,-90-6,-1 0,1 0,0 0,-1-1,1 1,0 0,-1-1,1 1,-1-1,1 0,0 1,-1-1,0 0,1 0,-1 0,0 0,1 0,-1 0,0-1,0 1,0 0,0-1,0 1,0 0,0-1,0 1,-1-1,1 0,-1 1,1-1,-1 1,1-1,-1 0,0 1,0-1,0 0,0 1,0-1,0 0,-1-2,-1-10,0-1,0 1,-10-26,6 19,-39-151,-78-193,82 267,-5 2,-3 2,-80-114,70 127,-3 3,-4 3,-2 3,-4 3,-3 3,-3 3,-85-52,162 114,-26-16,-42-19,62 33,-1-1,0 2,0-1,0 1,-1 0,1 1,0 0,-1 0,1 1,-14 1,19-1,0 1,0 1,0-1,0 0,0 1,1 0,-1-1,1 1,-1 0,1 0,0 0,-1 1,1-1,0 1,1-1,-1 1,0 0,1-1,-1 1,1 0,0 0,0 0,0 0,0 0,1 0,-1 0,1 0,0 6,-1 5,0-1,1 1,1-1,0 0,4 19,0-16,1 0,0 0,1-1,0 0,1 0,1-1,1 0,0-1,0 0,17 16,17 12,70 52,-95-79,111 80,213 116,164 35,-479-232,0-1,1-1,0-2,0-1,52 7,-78-15,0 0,0 0,-1-1,1 1,0-1,-1 1,1-1,0 0,-1 0,1-1,-1 1,1 0,-1-1,0 1,0-1,0 0,0 0,0 0,0 0,0 0,0 0,-1 0,1-1,-1 1,2-5,-2 6,6-10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2.3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12 806,'0'0,"-1"0,1 0,0 0,-1 0,1 1,0-1,-1 0,1 0,0 0,-1 0,1 0,-1 0,1 0,0 0,-1 0,1-1,0 1,-1 0,1 0,0 0,0 0,-1 0,1 0,0-1,-1 1,1 0,0 0,0-1,-1 1,1 0,0 0,0-1,0 1,-1 0,1 0,0-1,0 1,0 0,0-1,0 1,-1 0,1-1,0 1,0 0,0-1,14-16,37-22,-41 32,402-313,-168 126,-218 174,19-13,-2-3,64-66,-84 72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3.63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451 811,'6'0,"0"-1,0 0,0 0,-1-1,1 1,0-1,0-1,-1 1,0-1,1 0,-1 0,0 0,0-1,-1 0,1 0,-1 0,0-1,0 1,0-1,0 0,-1 0,0 0,0 0,2-7,8-17,-1-1,-2 0,10-44,-12 40,6-22,-3-1,-2 0,-3-1,-2-98,-5 148,1 1,-2-1,1 1,-1 0,0-1,0 1,-1 0,1 0,-2 0,1 1,-1-1,0 1,-1 0,-7-9,9 12,0 1,0-1,0 0,0 1,-1 0,1 0,-1 0,0 0,0 0,0 1,1 0,-1 0,0 0,-1 0,1 0,0 1,0 0,0 0,0 0,0 0,0 1,0 0,0 0,0 0,0 0,0 0,-7 4,-11 8,1 1,1 1,0 1,1 1,1 0,-19 24,16-19,-42 46,-65 92,103-126,2 2,1 1,3 1,-30 78,46-109,1 0,0 0,1 0,-1 0,1 0,1 0,-1 0,1 0,1 0,-1 0,4 14,-3-16,2 0,-1 0,1 0,-1 0,1-1,1 1,-1-1,0 0,1 0,0 0,0-1,0 1,1-1,-1 0,1 0,6 3,18 8,1-1,1-1,53 13,103 13,-81-18,199 31,-84-16,-210-33,0 0,1 0,-1 1,1 0,13 6,-24-9,0 0,0 1,0-1,1 1,-1-1,0 1,0 0,0-1,0 1,0 0,0 0,-1 0,1-1,0 1,0 0,-1 0,1 0,0 1,-1-1,1 0,-1 0,1 0,-1 0,0 0,1 1,-1-1,0 0,0 0,0 1,0-1,0 0,0 0,0 0,0 1,-1-1,1 0,0 0,-1 0,1 1,-1-1,1 0,-1 0,0 0,1 0,-1 0,0 0,0 0,0 0,-1 0,-14 17,0-2,-27 21,22-21,-32 35,23-16,1 0,2 2,2 0,1 2,2 1,2 1,-16 45,34-81,0 0,1 0,0 1,0-1,0 0,1 0,0 1,0-1,0 0,1 0,-1 1,3 6,-2-10,0-1,0 1,0 0,0 0,0 0,1-1,-1 1,0 0,1-1,0 1,-1-1,1 0,0 0,0 1,-1-1,1 0,0-1,0 1,0 0,0 0,0-1,0 1,1-1,-1 0,0 0,0 0,0 0,0 0,0 0,0 0,4-2,26-3,-1-1,0-2,-1-1,52-24,110-67,-137 66,83-68,-103 70,-21 17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4.2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0,'0'4,"4"1,1 4,7 3,3 5,5 2,3 3,2 0,1 2,-1-5,-1-1,4 4,-4 2,-5-2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4.96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84 100,'-4'0,"-2"-7,-2-3,-5 0,0-1,-1 0,1-1,3-3,8 2,3 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5.49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745 1,'-3'43,"-3"1,-1-1,-2 0,-24 68,21-74,-221 626,128-380,39-105,-185 530,239-671,5-11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09.9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1 179,'0'-2,"0"1,0-1,1 1,-1-1,1 0,-1 1,1-1,0 1,0-1,0 1,-1 0,1-1,0 1,1 0,-1 0,0-1,0 1,0 0,1 0,-1 0,1 0,-1 1,0-1,1 0,0 1,-1-1,1 1,1-1,54-9,-39 8,288-65,-47 7,-216 56,-42 4,-1 0,1-1,0 1,-1 0,1 0,-1 0,1 0,0 0,-1 0,1 0,-1 0,1 0,0 0,-1 0,1 0,-1 1,1-1,-1 0,1 0,0 1,-1-1,1 0,-1 0,1 1,-1-1,1 1,-1-1,0 1,1-1,-1 0,1 1,-1-1,0 1,0 0,1-1,-1 1,0-1,0 1,1-1,-1 1,0 0,0-1,0 1,0-1,0 1,0 0,0-1,0 1,0-1,0 1,-1 0,1-1,0 1,0-1,0 1,-1-1,1 1,0-1,-1 1,1-1,-1 2,-5 8,1 0,0 1,1 0,0 0,0 0,1 1,1-1,0 1,0 13,0 21,4 47,1-26,-15 147,1-20,6-147,5-47,0 1,-1-1,1 1,0 0,0-1,-1 1,1-1,0 1,-1-1,1 0,0 1,-1-1,1 1,-1-1,1 1,-1-1,1 0,-1 1,1-1,-1 0,1 0,-1 1,1-1,-1 0,0 0,-1 0,1 0,-1-1,1 1,0-1,-1 1,1-1,0 0,0 0,0 1,-1-1,1 0,0 0,0 0,0 0,0 0,-1-2,-247-243,227 226,-35-46,39 43,-39-37,35 42,-47-28,-8-6,50 36,18 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6.2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0,'32'3,"-1"0,1 3,-1 0,36 13,14 3,445 109,-11 47,-248-55,270 172,-467-257,-40-22,49 33,-67-39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7.36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1,'2'6,"0"0,0 0,1 0,0 0,0-1,1 1,-1-1,1 0,0 0,5 5,-3-2,44 46,2-1,2-3,65 46,-27-21,566 397,-73-58,-567-399,-6-2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48.5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0 692,'1'-6,"0"0,0 1,0-1,0 1,1 0,0-1,0 1,0 0,1 0,3-5,39-51,-19 26,31-45,87-94,-106 134,2 1,2 2,84-58,-110 85,0 2,0-1,1 2,0 0,1 1,0 1,0 1,0 0,0 1,20 0,-12 2,-1 2,1 1,-1 1,0 2,0 0,40 14,-18 0,-1 2,-1 2,-1 2,-1 2,-1 1,69 63,-97-78,0 1,0 0,-2 1,0 1,0 0,-2 0,0 1,11 26,-16-32,-1 1,-1 0,0 1,0-1,-1 0,-1 1,0 0,0-1,-2 1,1-1,-2 1,1-1,-2 1,-4 13,-2 1,-2 0,-1-1,-1 0,-1-1,-1 0,-33 39,5-15,-95 81,61-56,54-50,-1 0,-1-2,-52 36,66-54,1 1,-1-1,0-1,0 0,0 0,-21 1,-34 10,-13 6,57-16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8:50.3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2679 22,'-70'-17,"29"14,1 2,-1 1,1 2,-67 13,-158 48,264-63,-453 142,341-99,-204 113,221-100,2 5,4 4,2 4,3 3,3 5,4 2,-125 166,131-145,-116 181,169-248,2 1,1 1,2 1,1 0,2 1,-10 63,19-82,1 1,1-1,1 0,0 0,2 0,0 0,1 0,0 0,2 0,0-1,1 0,0-1,20 32,9 3,2 0,75 76,-83-95,42 46,327 325,-344-357,3-3,117 65,140 46,-145-84,244 66,189 6,263 6,-848-145,1-2,0 0,28-3,-39 0,0 1,0-1,0-1,0 1,-1-1,1-1,-1 0,1 0,-1 0,8-7,23-21,-1-1,-2-1,-1-2,55-78,-42 42,-3-1,35-80,-41 67,-2-1,-5-1,-4-2,-3-1,-5-1,-3-1,-5 0,-4-1,-3 0,-5 0,-4 1,-4-1,-33-144,-4 70,-6 2,-145-308,176 434,-1 0,-2 1,-2 1,-53-59,57 75,0 1,-2 0,0 2,-1 1,-1 1,-1 1,-52-23,-575-269,619 290,0 1,-1 2,-1 1,-1 2,0 2,0 1,-1 2,1 2,-74-1,-74 21,43-2,123-12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28.35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0 418,'4'1,"0"1,0 0,0 0,0 0,-1 1,1-1,-1 1,0 0,0 0,6 7,0-1,218 218,-120-115,139 112,-244-222,11 8,1 0,-1 0,1-1,17 7,-28-14,0-1,0 0,0 0,0 0,1 0,-1 0,0-1,1 1,-1-1,0 0,1 0,-1 0,1 0,-1-1,0 1,0-1,1 0,-1 0,0 0,0-1,0 1,0-1,0 1,0-1,0 0,2-3,83-72,187-124,-177 136,17-12,4 4,148-66,-13 22,63-26,-266 119,-1-1,47-34,-52 30,24-3,-56 24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30.2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1 605,'6'1,"0"1,0 0,-1 0,1 1,0 0,-1 0,0 0,0 0,0 1,0 0,0 0,-1 1,6 5,16 13,266 190,-215-163,163 78,-192-108,0-2,2-2,0-2,95 14,-105-24,0-2,1-1,-1-3,1-1,-1-2,0-1,42-14,-17-1,-1-2,-1-4,-1-2,73-48,220-169,-21 12,-54 68,62-39,-285 164,-39 27,1 1,29-17,-28 21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32.1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1 461,'1'5,"1"-1,0 0,0 0,0 0,0 0,1 0,-1 0,7 6,-2-2,341 421,-342-422,0-1,0 0,0-1,1 1,0-1,0 0,0-1,0 0,9 4,-12-7,0 0,-1 0,1 0,0-1,0 0,0 1,-1-1,1-1,0 1,0 0,0-1,-1 0,1 0,0 0,-1 0,1-1,-1 1,0-1,1 0,-1 0,0 0,4-4,23-21,-1-1,51-63,-16 15,100-102,248-279,-371 417,-33 33,0 1,0-2,-1 1,0-1,11-17,-7 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38.6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1282 186,'-180'-12,"76"3,67 8,0 2,1 1,-1 2,1 2,0 1,-43 14,29-4,0 2,1 2,-77 47,97-48,2 2,1 1,0 1,2 1,1 2,1 0,2 1,-30 53,22-32,3 0,2 2,3 0,1 2,3 0,2 1,3 0,2 1,2 0,3 0,2 1,3-1,2 1,16 87,2-37,2 17,5-1,58 156,-65-223,3 8,62 116,-74-160,0-1,1 0,0-1,2-1,0 0,1 0,0-2,1 0,1-1,21 12,15 5,2-2,0-3,2-2,1-3,0-2,1-3,71 9,54 9,23 3,-195-36,0 0,0 0,0-2,0 0,0 0,-1-1,1-1,-1 0,19-9,11-7,52-37,-37 22,130-84,224-185,-157 84,-230 199,0-2,-2 0,-1-1,21-30,-33 41,-1-1,-1 1,0-2,0 1,-2-1,1 1,-2-1,0-1,-1 1,2-23,-5 17,0 0,-1 1,-1-1,-1 1,0-1,-2 1,0 1,-2-1,0 1,-1 0,-15-26,-137-284,-3-6,126 270,-3 0,-91-111,112 155,-1 2,0 0,-2 1,-29-18,-98-50,-28-19,135 79,-2 1,-1 3,0 2,-84-26,48 18,44 11,30 13,0 1,0-1,-1 1,1 1,-1-1,-10-1,15 4,1 0,0 0,-1 0,1 0,-1 1,1-1,0 1,0-1,-1 1,1 0,0 0,0 0,0 0,0 0,0 1,0-1,0 1,0-1,1 1,-1 0,1-1,-1 1,1 0,-1 0,1 0,-1 3,-14 24,9-15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41.8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1308 0,'-41'2,"0"1,1 3,-1 1,1 2,-69 25,-186 94,234-99,-370 198,411-215,1 0,1 2,0 0,1 1,0 1,1 0,1 1,-14 20,24-29,0 0,1 0,0 1,0 0,0 0,1 0,1 0,0 0,0 1,-1 9,1 13,4 54,0-24,-2-16,1 0,2-1,3 1,1-1,3 0,1 0,30 74,16 6,6-2,5-4,123 165,-153-232,-3-3,68 71,-89-106,0-1,1-1,0 0,1-1,0-1,1 0,0-1,1-1,23 7,63 17,2-6,0-4,2-4,216 5,-304-23,0 0,1-2,-1-1,0 0,0-1,0-2,-1 0,0-1,0 0,0-2,-1 0,-1-1,30-22,65-60,-4-4,-4-5,-5-5,131-180,-229 285,23-32,32-57,-50 79,-1-1,0 1,-1-1,0-1,-1 1,0 0,-1-1,0 0,0-16,-1-5,2 0,10-47,-7 45,4-57,-9 80,-2 0,0 1,0-1,-1 0,-1 0,0 1,0 0,-8-16,-13-23,-2 1,-3 1,-2 1,-1 2,-51-54,15 29,-2 4,-96-71,144 121,17 12,-1-1,-1 1,1 0,-1 1,0-1,0 1,0 1,0-1,-1 1,1 0,-1 1,0 0,0 0,-10 0,-1 0,0-1,0 0,0-2,1 0,0-1,-32-15,-43-13,75 30,-1 1,1 1,-1 1,-31 2,27-1,3 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44.43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946 89,'-45'0,"1"1,0 3,-69 14,82-10,0 2,1 1,0 1,1 2,0 1,2 1,-1 2,-25 21,9-1,1 2,3 1,-57 74,78-92,0 1,1 1,2 1,1 0,1 2,1-1,1 1,-11 42,8 12,4 0,-2 156,19-65,-2-150,0 1,1-1,1 0,1-1,13 29,0-13,2-1,1 0,2-2,1-1,2 0,1-3,2 0,47 36,20 7,180 101,-213-137,2-2,2-4,1-2,118 32,-160-55,0-1,1-1,0-2,-1-1,1-1,0-1,0-2,0-1,-1-1,1-1,-1-2,0-1,-1-1,0-1,33-18,77-55,-4-6,140-122,-124 107,5-4,-150 104,1 0,-1 0,-1-1,1 0,-1 0,1 0,-1 0,-1 0,1-1,-1 1,0-1,0 1,0-1,-1 0,0 0,0 0,-1 0,0 1,0-1,0 0,0 0,-1 0,-3-11,-3-11,-2 1,0-1,-24-44,14 32,-62-134,-7 4,-7 3,-150-195,193 290,-74-92,103 138,0 1,-2 1,-55-40,67 55,-1 1,-1 0,1 1,-1 0,-1 1,1 1,-1 0,0 1,0 1,0 1,-18-1,2 3,1 2,0 1,0 1,-57 16,-185 59,225-62,33-13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3.4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1717,'2'3,"0"1,1-1,-1 0,1 0,-1 0,1 0,0-1,5 5,11 11,64 93,4-3,121 116,-196-212,0-1,1-1,0 1,1-2,0 0,29 13,-40-22,0 1,-1-1,1 0,0 0,0 0,-1 0,1 0,0-1,-1 1,1-1,0 0,-1 0,1 0,-1 0,1 0,-1 0,0-1,1 1,-1-1,0 0,3-2,45-51,-33 35,356-454,-298 373,405-573,-235 324,-185 264,-4-2,-5-2,-3-3,44-120,-77 186,-8 23,-9 19,-2-3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00.9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612 1,'-45'2,"1"3,-1 1,1 2,1 3,0 1,0 2,1 1,1 3,-39 23,69-35,2 1,-1 0,1 0,0 1,1 0,0 1,0 0,1 0,0 1,0 0,1 0,1 0,0 1,0 0,1 0,0 0,1 0,0 1,-1 13,-1 20,1 1,3 0,6 69,-5-107,0 1,1-1,0 0,0 1,1-1,0 0,0 1,1-1,0-1,0 1,1 0,0-1,0 1,1-1,0-1,0 1,1-1,0 1,11 8,-8-9,-1-1,1 0,0 0,0-1,0 0,1 0,0-1,14 2,86 8,-69-10,4-1,0-2,0-2,58-10,-69 9,22-5,-41 3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04.87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543 18,'-1'-2,"1"1,-1 0,1 0,-1 0,0 0,1 0,-1 0,0 0,0 1,0-1,0 0,0 0,0 1,0-1,0 0,0 1,0-1,0 1,0-1,0 1,0 0,0 0,-1-1,1 1,0 0,0 0,0 0,-1 0,1 0,0 0,-2 1,-41 3,43-4,-13 3,-1 0,1 2,0 0,0 0,1 2,0-1,0 2,0-1,-22 20,-3 6,-52 59,67-65,1 0,2 1,0 1,-20 42,31-53,1 0,1 1,0-1,1 2,1-1,1 1,1-1,-1 41,4-57,0-1,1 1,0 0,0 0,0-1,0 1,0 0,0-1,0 1,1-1,-1 0,1 1,0-1,0 0,0 0,0 0,0 0,0-1,1 1,-1 0,0-1,1 0,-1 1,1-1,0 0,-1 0,1-1,0 1,3 0,13 3,-1-1,1-1,26 0,-20-2,40 2,-42-2,-1 0,0 1,0 2,0 0,-1 1,34 11,-43-11,-1 1,-1 0,1 1,-1 0,13 9,-18-11,-1 1,0-1,0 1,0 0,0 0,-1 0,0 0,0 1,0-1,-1 1,0 0,3 9,-4-8,0 0,0 0,-1 0,0 0,0 0,0 0,-1 0,0 0,-1 0,1 0,-1 0,-1-1,1 1,-1 0,-4 6,-8 12,-1 1,-26 29,14-18,2 1,6-9,-1-1,-36 38,51-59,-1-1,0 0,0 0,-1-1,0 0,0 0,0-1,0 1,-1-2,0 0,1 0,-1 0,0-1,-13 1,-84 17,98-18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08.1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364 45,'-7'1,"0"0,0 0,0 1,0 0,1 0,-1 1,0 0,1 0,0 0,-11 8,-55 48,48-37,1 1,1 1,1 2,1 0,-28 49,41-62,0 1,0 0,2 0,0 0,0 1,1 0,1 0,0 0,2 0,-1 0,2 1,0-1,1 0,3 23,-1-31,0 0,0 0,0-1,1 0,0 1,0-1,1-1,-1 1,1-1,1 0,-1 0,1 0,0-1,0 1,0-1,0-1,1 1,-1-1,10 2,-8-1,1-1,0 0,0 0,0-1,0 0,1-1,-1 0,0-1,1 0,-1 0,0-1,1 0,-1 0,17-6,-21 4,0 0,-1 0,1-1,-1 0,0 1,0-2,0 1,0 0,-1-1,0 1,0-1,0 0,-1 0,1 0,1-8,4-8,-1 0,6-37,0-26,-3 0,0-98,-9 150,9-50,-5 53,-3 8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50.2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67 0,'-1'189,"16"488,-4-48,-13-393,-22 57,1-15,24-259,-2 0,0-1,-2 1,0-1,-1 0,0 0,-2 0,-12 29,15-42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52.28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5 72,'5'-1,"0"0,-1 0,1 0,0-1,-1 0,1 0,-1 0,1 0,4-4,29-12,-29 16,114-25,-110 25,1 1,0 0,0 0,0 2,0 0,26 5,-33-4,0 1,1 0,-1 0,0 1,0 0,-1 0,1 1,-1 0,0 0,0 0,-1 1,1 0,-1 0,0 0,-1 1,0 0,0 0,0 0,-1 0,4 11,3 16,0 0,-3 0,6 48,-7-34,4 6,-2-10,3 65,-10-94,-2 0,1-1,-2 1,0 0,-1 0,-1-1,0 1,-8 17,-81 160,82-175,0 0,-2-1,1 0,-18 15,15-15,0 0,1 2,-13 19,12-15,-2-1,0 0,-1-2,-1 0,-25 20,15-14,-36 41,28-29,22-26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53.2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71,'3'-1,"0"0,-1 0,1 0,-1 0,1-1,-1 1,0-1,1 0,2-3,15-10,-2 8,1 0,0 1,0 0,0 2,1 0,33-1,128 6,-86 2,175-3,-248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2:54.5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0,'12'2,"-1"-1,0 2,0 0,14 5,-3-1,-13-4,23 7,0-1,1-1,0-2,66 3,471-11,-551 2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16.21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340 15,'1'0,"-1"0,0 0,0 0,1-1,-1 1,0 0,1 0,-1 0,0-1,0 1,0 0,1 0,-1-1,0 1,0 0,0 0,1-1,-1 1,0 0,0-1,0 1,0 0,0-1,0 1,0 0,0-1,0 1,0 0,0-1,0 1,0 0,0-1,0 1,0 0,0 0,0-1,0 1,-1 0,1-1,0 1,0-1,-17-1,-19 7,26-1,1 1,0 0,0 1,0 0,1 0,0 0,0 1,1 1,0-1,-7 10,-10 15,-24 42,44-67,-17 27,3 1,0 1,-13 43,25-59,0 0,1 1,0-1,2 1,1 0,1 0,1 35,1-53,-1 0,1 0,-1 0,1 0,0 0,0 0,0-1,1 1,-1 0,0-1,1 1,0-1,0 1,0-1,0 0,0 0,0 0,0 0,1 0,-1 0,1 0,-1-1,1 0,0 1,0-1,3 1,8 1,0 0,0 0,0-2,22 0,9 2,-8 1,0-1,-1-2,1-2,0-1,46-9,-65 8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18.33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317 2,'-8'-1,"0"1,0 0,0 0,0 0,0 1,0 1,0-1,0 1,0 1,1 0,0 0,-1 0,1 1,0-1,0 2,1-1,-1 1,1 0,0 1,0-1,1 1,-9 11,-8 14,1 1,2 1,-26 58,38-72,0 0,1 0,1 1,1-1,1 1,0 0,1 0,3 35,-1-48,1 0,0-1,1 1,0 0,0-1,0 0,1 1,0-1,0 0,1 0,-1-1,1 1,1-1,6 8,5 1,0-1,1-1,25 15,-24-16,-1 0,-1 1,27 24,-37-31,0 1,-1-1,0 2,0-1,0 0,-1 1,1 0,-2 0,1 0,-1 0,0 1,-1-1,1 1,-2 0,1 0,-1-1,0 1,-1 0,1 0,-2 9,-1 3,0 0,-1 0,-2-1,0 1,-9 23,11-35,0-1,0 1,-1-1,0 0,0 0,-1-1,0 1,0-1,-1 0,1 0,-1-1,0 1,-1-1,1-1,-15 8,8-7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20.16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103 366,'-6'7,"1"0,0 1,0 0,0 0,1 0,1 0,-1 1,1-1,-3 17,-12 82,17-96,0-1,1 0,0 1,0-1,1 0,1 1,0-1,0 0,1 0,0 0,0-1,1 1,1-1,0 1,9 12,-6-12,1 0,0-1,0 1,1-2,1 1,-1-2,1 1,1-1,-1-1,1 0,23 7,-2-2,1-2,0-2,1-1,43 2,-10-6,82-7,-146 5,0 0,0 0,0-1,0 1,0-1,0 0,0 0,0-1,0 1,0-1,-1 0,1 0,-1 0,0 0,1-1,-1 1,0-1,0 0,0 0,-1 0,1 0,-1 0,0-1,0 1,0-1,0 1,0-1,0-4,0-2,0 0,-1 1,-1-1,1 0,-2 0,1 0,-2 0,1 1,-1-1,-5-15,-19-56,-4 1,-48-94,55 130,-3 0,-1 1,-2 2,-2 1,-41-40,65 73,-1 0,1 0,-2 1,1 0,-1 0,0 1,0 0,0 1,-14-5,19 8,0 0,0 0,1 1,-1-1,0 1,0 0,0 0,0 0,0 1,0-1,0 1,1 0,-1 0,0 0,1 1,-1-1,0 1,1 0,0 0,-1 0,1 0,0 1,0-1,1 1,-1 0,0 0,-2 4,-18 27,2 1,1 1,2 1,-20 57,24-56,6-13,-2 0,0-1,-22 36,22-45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5.6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520 19,'-75'-10,"65"8,1-1,-1 2,0-1,0 2,1-1,-1 1,0 1,0-1,0 2,-18 4,15 0,1 0,0 0,0 1,1 1,0 0,0 1,1 0,0 0,1 1,-12 16,-8 12,-37 68,52-83,2 1,0 1,2 0,0 0,2 1,1 1,1-1,1 1,2 0,0 0,2 32,1-42,1 0,0 0,2 0,4 17,-5-28,0 0,0 0,1 0,0-1,0 1,0-1,1 0,0 0,0 0,0 0,1-1,0 1,-1-1,8 4,29 20,88 45,-115-66,1-1,0 0,0-1,1-1,-1 0,1-1,0-1,0-1,0 0,22-2,-25-2,1-1,-1-1,0 0,0-1,-1-1,1 0,-1 0,-1-1,13-12,30-17,89-58,-123 82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21.82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771 56,'1'-1,"0"-1,0 1,0 0,0-1,0 1,0-1,0 1,0-1,0 0,-1 1,1-1,-1 0,1 1,-1-1,0 0,0 0,1 1,-1-1,-1 0,1 0,0 1,0-1,0 0,-2-2,2 3,-1 0,1 0,-1 0,0 1,1-1,-1 0,0 1,1-1,-1 0,0 1,0-1,0 1,0-1,0 1,1-1,-1 1,0 0,0-1,0 1,0 0,0 0,0 0,0 0,0 0,0 0,0 0,0 0,0 0,0 0,0 0,0 1,0-1,0 0,0 1,0-1,0 1,0-1,0 1,1-1,-1 1,0 0,-1 1,-35 25,0 2,3 1,-36 39,-84 110,120-137,-152 197,145-180,3 2,-37 79,68-126,1 1,0 0,1 0,1 0,-3 20,6-31,1 1,0-1,-1 1,2-1,-1 0,0 1,1-1,0 1,0-1,0 0,1 0,-1 0,1 1,0-2,0 1,1 0,-1 0,1-1,0 1,-1-1,2 0,5 6,42 30,-3 3,-1 1,52 62,-79-80,17 17,-3 2,-1 1,44 82,-70-114,-1 0,0 1,-1 0,-1 0,0 0,-1 1,-1-1,0 1,0-1,-2 1,0 0,-1 0,0-1,-1 1,-1-1,0 1,-1-1,0 0,-7 14,-2-4,-1 0,-2-1,0 0,-28 28,-14 21,50-61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23.47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488 0,'-20'1,"-1"2,1-1,0 2,0 1,0 1,1 0,-24 12,-1 3,2 1,-39 29,71-44,1 1,0 0,0 0,1 1,0 0,1 0,0 1,0 0,1 0,0 1,-7 19,4-3,1 0,1 0,-7 54,14-80,0 1,0 0,0 0,0 0,0-1,0 1,0 0,1 0,-1-1,1 1,-1 0,1 0,0-1,0 1,0-1,0 1,0-1,0 1,0-1,0 0,0 1,1-1,-1 0,0 0,1 0,-1 0,1 0,0 0,-1 0,1-1,0 1,-1-1,1 1,0-1,0 1,-1-1,4 0,9 2,0-2,0 1,28-4,-19 1,3 1,-1-1,0-1,1-1,-1-1,-1-2,1 0,-1-2,0 0,40-23,-59 28,0 0,-1 0,1 0,-1-1,0 0,0 0,0 0,-1 0,1-1,-1 1,-1-1,1 0,-1 0,2-9,4-13,5-55,-6 37,-7 38,2-1,-1 1,2 0,-1-1,1 1,0 1,0-1,1 0,0 1,0-1,11-12,-14 20,-1-1,1 1,-1 0,1 0,-1-1,1 1,0 0,-1 0,1 0,-1 0,1-1,-1 1,1 0,-1 0,1 0,0 0,-1 0,1 0,-1 1,1-1,-1 0,1 0,0 0,-1 1,1-1,-1 0,1 0,-1 1,0-1,1 0,-1 1,1-1,-1 1,1-1,-1 0,0 1,1-1,-1 1,0-1,0 1,1 0,13 28,-11-22,50 117,9 17,-40-89,-15-40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29.97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157 1,'-1'5,"-1"1,0-1,0 0,-1 0,1 0,-1 0,0 0,-1 0,1-1,-1 1,-6 4,-6 11,6-7,-4 6,0 1,1 0,1 1,-16 36,26-49,0-1,0 1,0 0,1 0,0-1,1 1,0 0,0 0,0 0,1 0,1 0,-1 0,1-1,0 1,1 0,0-1,0 0,5 9,113 235,-59-120,8 18,-5 46,50 245,-100-360,8 164,-23 83,-2-144,-15 899,12-457,8-583,2 0,2 0,1 0,2-1,30 76,-36-107,-1 0,-1 0,1 0,-2 1,1-1,-2 1,0 19,-15 76,6-55,-50 551,40 11,15-455,-1 875,29-781,-1-52,-22-183,0 7,0 0,2 0,1 0,10 33,-14-56,1 0,0 0,-1 0,1-1,0 1,0 0,0-1,0 1,-1 0,1-1,0 1,0-1,0 1,0-1,0 0,0 1,0-1,0 0,1 0,-1 0,0 0,0 0,0 0,0 0,0 0,0 0,0 0,0-1,0 1,0 0,2-2,43-15,-30 10,37-10,2 2,0 3,77-8,169 11,-291 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31.96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26,'464'-17,"-412"12,0 2,78 6,-102 5,-23-3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39.11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70 0,'-7'8,"1"-1,-1 1,2 1,-1-1,1 1,0 0,1 0,0 1,1-1,0 1,0-1,-2 20,1 8,1 1,4 41,-1-50,0-19,0 32,7 41,-5-70,0 0,1 0,0-1,2 1,-1-1,1 0,10 17,-10-22,-1-1,1 0,1 0,-1-1,1 1,0-1,0 0,1-1,-1 0,1 0,0 0,0-1,0 1,0-2,1 1,-1-1,1 0,0-1,0 0,-1 0,16-1,-16 0,0 0,0-1,0 0,-1 0,1-1,0 0,-1 0,1-1,-1 1,1-1,-1-1,0 1,-1-1,1 0,0-1,-1 1,0-1,0 0,-1 0,1 0,-1-1,0 0,0 0,4-11,-4 6,-1 1,0-1,-1 0,0 0,-1 0,0 0,-1 0,0 0,-1 0,-3-17,-3-4,-1 0,-15-38,18 56,0 1,-2 0,1 0,-2 1,0 0,0 0,-1 1,-20-21,8 15,0 0,-1 1,-45-24,30 15,23 11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40.2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42.13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253 1,'-6'2,"0"0,0 1,0-1,0 1,1 1,0-1,-1 1,1 0,1 0,-1 1,0-1,-4 8,-4 0,-5 5,2 1,0 0,0 1,2 0,0 1,-10 22,16-26,1 0,1 1,0-1,2 1,0 0,1 1,0-1,1 0,1 19,0 32,-1-39,2-1,0 1,2 0,1 0,1-1,14 47,-15-69,0-1,1 0,-1 0,1 0,0-1,1 1,-1-1,1 0,-1 0,1-1,1 1,-1-1,0 0,1-1,-1 1,1-1,0 0,0 0,0-1,0 0,8 1,-7-1,-1 0,0 0,1-1,-1 0,1 0,-1 0,1-1,-1 0,1 0,-1-1,0 0,0 0,0 0,0-1,0 0,0 0,-1 0,1-1,-1 0,7-6,-10 6,1 1,-1-1,0 1,0-1,-1 0,1 0,-1 0,0 0,0 0,0 0,0 0,-1 0,1 0,-1-1,0 1,-1 0,1 0,-1 0,0 0,0 0,0 0,0 0,-1 0,1 0,-1 0,0 1,0-1,-1 1,-3-6,-9-9,1 0,-2 0,-34-28,45 41,0 1,0 0,-1 0,1 1,-1 0,1 0,-1 0,0 0,0 1,0 0,0 0,-11-1,-2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51.4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289 100,'-8'-1,"1"-1,-1 1,0-1,1-1,0 0,-1 0,1 0,0-1,-8-6,-36-15,45 23,-1 1,1-1,0 1,-1 0,1 1,-1-1,1 1,-1 0,1 1,0 0,-1 0,1 0,0 1,-1 0,1 0,-6 3,9-3,0 0,0 0,0 1,0-1,0 1,1-1,-1 1,1 0,0 0,0 0,0 0,0 0,1 0,-1 1,1-1,0 1,0-1,0 1,0-1,1 1,-1 0,1-1,0 1,0 0,0-1,1 1,-1-1,1 1,2 6,5 10,1 0,0-1,1 0,2-1,-1 0,2-1,22 24,-14-16,62 70,-71-84,0 1,1-2,0 0,0 0,25 12,-30-19,-1 0,1 0,0-1,-1-1,1 1,0-1,0 0,0-1,13 0,-19 0,1-1,0 1,0 0,-1-1,1 1,0-1,-1 0,1 0,-1 0,1 0,-1 0,1-1,-1 1,0-1,1 0,-1 1,0-1,0 0,0 0,-1 0,1-1,0 1,-1 0,0-1,1 1,-1-1,0 1,0-1,1-4,0-10,-1 1,-1-1,0 0,-1 0,-1 0,-1 1,0-1,-1 1,0 0,-2 0,0 0,-1 1,0 0,-1 0,-1 1,0 0,-1 0,-18-18,21 22,-1-1,1 0,1 0,-10-23,12 24,0 1,-1-1,0 1,0 0,-1 0,0 1,-10-11,15 19,1-1,-1 1,0-1,0 1,0-1,1 1,-1-1,0 1,0 0,0-1,0 1,0 0,1 0,-1 0,0 0,0 0,0 0,0 0,0 0,0 0,0 0,0 0,0 0,1 1,-1-1,0 0,0 1,0-1,0 1,1-1,-2 2,-20 20,12-5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52.1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53.90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45,'6'-1,"1"0,0-1,-1 1,1-1,-1-1,0 1,11-7,31-10,-43 18,0 0,1 0,-1 0,0 1,1 0,-1 0,1 0,-1 1,0 0,0 0,1 0,-1 1,0-1,0 1,0 0,5 4,-5-2,0 0,0 1,0-1,0 1,-1 0,0 0,0 1,-1 0,1-1,-1 1,0 0,3 11,1 2,-1 1,-1-1,0 1,-2 0,2 27,-4-35,-2 0,1 0,-1 0,-1 0,0 0,-1 0,0-1,-1 1,-1-1,-6 14,-35 70,30-59,-1-1,-30 46,36-70,-12 15,21-19,17-10,7-6,0 1,1 1,0 1,0 1,47-4,-44 8,1 1,-1 1,1 1,-1 1,0 2,31 9,-19-2,1-1,72 10,-92-19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7.1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228 1,'-6'1,"0"0,0 0,0 1,0-1,0 1,1 1,-1-1,1 1,0 0,-8 5,-47 41,48-39,1 2,0-1,1 1,-15 23,21-28,0 1,1 0,-1 1,2-1,-1 0,1 1,0 0,1-1,-1 18,1-10,1 0,0 0,1 0,1 0,6 23,-6-33,0 0,0-1,1 0,0 1,0-1,0 0,1 0,0-1,0 1,0-1,0 0,1 0,0 0,-1-1,2 1,-1-1,0 0,6 2,10 3,-1-1,2-1,-1 0,0-2,1 0,0-2,0 0,0-1,0-2,0 0,37-8,-47 7,0-2,-1 0,0 0,0-1,0-1,0 0,12-9,-20 13,1 0,-1 0,0-1,-1 1,1-1,0 0,-1 1,1-1,-1 0,0-1,0 1,0 0,0-1,-1 1,1-1,-1 1,0-1,0 1,0-1,-1 0,1 0,-1 1,0-1,0 0,0 0,-1-5,-11-22,-1 0,-1 0,-29-46,-4-8,42 76,-26-45,30 52,-1 0,1-1,-1 1,0 0,0 0,0 1,-1-1,1 0,0 1,0-1,-1 1,1 0,-1-1,0 1,1 1,-1-1,0 0,-3 0,-6 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01.07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159 76,'-8'0,"0"0,1 1,-1 0,0 0,0 0,1 1,-1 0,1 1,-1 0,1 0,0 0,-13 10,16-10,0 1,0 0,0 0,0 0,1 1,0-1,0 1,0 0,0 0,1 0,0 0,0 1,0-1,1 1,-1-1,1 1,1-1,-1 12,2 5,0 0,1 0,2-1,0 1,2-1,0 0,1 0,1 0,1-1,1-1,0 1,2-2,0 1,20 21,-10-14,1-1,1-1,2-1,0-1,1-2,1 0,1-2,48 22,-52-31,0 0,1-2,-1-1,2-1,-1-1,0-2,1 0,-1-2,1-1,32-5,-57 6,0-1,1 1,-1-1,0 0,0 0,0 0,0 0,1 0,-1 0,0 0,-1-1,1 1,0-1,0 1,-1-1,1 0,-1 0,1 0,-1 0,0 0,0 0,0 0,0 0,0 0,0 0,-1-1,1 1,-1 0,1-1,-1 1,0 0,0-1,0 1,0 0,-1-4,0-10,-1 0,-1 1,-9-31,11 42,-17-56,-3 0,-2 2,-34-63,43 97,0 1,-2 0,0 1,-2 1,0 1,-1 0,-1 1,-1 1,-40-25,39 29,-1 1,0 1,-1 1,0 1,-49-12,11 7,47 9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06.14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0,'24'0,"1"1,-1 0,1 2,38 10,-52-10,0 1,-1 1,1 0,-1 0,0 1,0 0,-1 1,1 0,-2 0,1 1,-1 1,8 9,15 23,-2 1,-2 2,-1 0,-3 2,23 63,68 252,-95-293,137 587,-94-209,-5-27,-19-205,-13-64,66 218,91 234,-141-431,30 279,-34 360,-15-193,-19-570,7 79,-8-113,0-1,1 1,1-1,0 0,1 0,0 0,8 13,16 9,-24-31,-1 1,-1 0,1 0,0 0,-1 1,0-1,0 1,0 0,-1-1,3 7,69 287,-25-83,172 450,51-15,-260-623,-1 1,-1 0,-2 0,-1 1,4 30,-10-49,0 0,0-1,-1 1,0 0,-1 0,0-1,-1 1,0 0,0-1,-1 0,0 1,-1-1,0 0,0-1,-1 1,0-1,-1 0,1 0,-9 8,9-12,0 0,-1 0,1-1,-1 1,0-1,0-1,0 1,0-1,-1 0,1 0,0-1,-1 0,-9 1,-14-1,-52-4,29 0,-54 1,-207 3,261 8,32-4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10.15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683 0,'-23'0,"-142"6,141-4,0 2,0 1,1 1,-42 16,16-2,0 3,2 1,1 3,2 2,-45 36,88-65,1 0,-1 1,0-1,1 0,-1 1,0-1,1 1,-1-1,1 1,-1-1,1 1,-1-1,1 1,0 0,-1-1,1 1,0 0,-1-1,1 1,0 0,0-1,-1 1,1 0,0-1,0 1,0 0,0 0,0-1,0 1,0 0,0 0,1-1,-1 1,0 0,0-1,0 1,1 0,-1-1,0 1,1 0,-1-1,1 1,-1-1,1 1,-1-1,1 1,-1-1,1 1,-1-1,1 1,0-1,-1 0,1 1,0-1,-1 0,1 0,0 1,-1-1,1 0,0 0,0 0,0 0,60 10,-47-9,72 13,-1 3,-1 4,-1 3,-1 4,-1 4,146 80,-225-111,0 0,-1 0,1 0,0 0,-1 0,1 0,-1 1,0-1,1 1,-1-1,0 1,0-1,0 1,0 0,0 0,0 0,0-1,0 1,-1 0,1 0,-1 0,0 0,1 0,-1 0,0 0,0 0,0 0,-1 0,1 0,0 0,-1 0,1 0,-1 0,0 2,-4 7,-1-1,0 0,0 0,-15 18,3-3,-2 5,-68 96,73-106,-1-1,0-1,-2-1,-21 17,26-27,-1 0,0 0,0-1,0-1,-1 0,0-2,0 1,0-2,0 0,-1 0,1-2,0 0,-17-2,31 2,0 0,0 0,-1 0,1 0,0 0,0 0,0 0,-1-1,1 1,0-1,0 1,0 0,0-1,0 0,0 1,0-1,0 0,0 1,0-1,0 0,0 0,0 0,1 0,-2-2,2 2,0 0,0 0,1 0,-1 0,0 0,1 0,-1 0,1 0,-1 0,1 0,0 1,-1-1,1 0,0 0,0 0,-1 1,1-1,0 0,0 1,0-1,0 1,0-1,0 1,0-1,0 1,0 0,1-1,15-5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3:12.503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631 51,'-7'-1,"0"-1,0 0,1-1,-1 1,-8-6,1 2,-4-1,1 2,-1 1,0 0,-1 1,1 1,0 0,-22 2,12 1,0 1,-1 2,-51 13,58-10,0 2,1 0,0 2,1 0,0 2,0 0,2 1,-26 24,41-36,1 0,-1 0,1 1,0-1,0 1,0-1,0 1,1 0,-1 0,1 0,-1 0,1 0,0 0,0 0,1 0,-1 0,1 1,-1-1,1 0,0 0,0 1,1 5,1-5,-1-1,1 0,0 0,-1 0,1 0,1 0,-1 0,0 0,1-1,0 1,-1-1,1 0,0 0,0 0,0 0,0 0,1-1,-1 1,0-1,6 2,32 9,0-1,1-2,0-1,1-3,0-1,-1-3,57-4,-94 3,-1-1,0 0,0 0,0 0,0 0,0-1,0 1,0-1,-1 0,1 0,0-1,-1 1,0-1,1 1,-1-1,0 0,-1-1,1 1,0 0,2-6,3-6,-1 0,-1 0,-1 0,5-19,-6 17,1 1,1 0,8-17,-14 32,3-4,0-1,1 1,-1 0,1 0,0 0,6-6,-10 11,1-1,-1 1,1-1,0 1,0 0,-1-1,1 1,0 0,0-1,-1 1,1 0,0 0,0 0,0 0,-1 0,1 0,0 0,0 0,0 0,-1 0,3 0,-2 1,1 0,-1 0,1 0,-1 0,0 0,1 0,-1 1,0-1,0 0,0 1,0-1,0 1,0-1,1 3,36 64,37 74,-68-126,-1 0,0 1,-2-1,0 1,-1 0,0 1,0 19,-3-18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33.42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35.178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84,'0'-1,"1"-1,0 0,0 0,0 0,0 1,0-1,0 0,0 1,1-1,-1 1,0-1,1 1,-1 0,1 0,0 0,-1 0,4-2,33-17,-36 20,12-7,1 1,0 1,1 0,-1 1,1 1,0 1,0 0,0 1,0 0,0 1,31 5,-24 0,1 1,-1 2,0 0,-1 1,0 1,0 2,24 16,-27-17,-2 2,1 0,-2 1,0 0,0 1,17 24,-29-33,1 0,-1 0,0 1,-1-1,1 1,-2 0,1 0,-1 0,0 0,0 1,-1-1,1 0,-2 1,1-1,-1 1,-1-1,1 1,-1-1,0 1,-1-1,-4 14,-2-5,-1-1,0 0,-1 0,-1-1,-17 17,3-1,3-6,16-20,2 0,-1 0,0 1,1 0,0 0,0 0,1 0,-1 0,1 1,0 0,-4 12,7-18,0 1,1 0,-1 0,0 0,0-1,1 1,-1 0,1-1,-1 1,1 0,-1-1,1 1,-1 0,1-1,-1 1,1-1,0 1,-1-1,1 1,0-1,-1 0,1 1,0-1,0 0,-1 1,1-1,0 0,0 0,0 0,1 0,31 2,-29-2,152-4,124 4,-241 9,-25-5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51.18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7891 1,'-3'1,"0"1,0-1,1 1,-1 0,0 0,0 0,1 0,-1 0,1 1,0-1,-3 4,-8 7,-43 38,-65 73,3-2,-121 123,174-178,-3-2,-94 67,109-90,-20 13,-2-4,-2-3,-3-4,-86 36,-161 86,99-38,-435 174,449-230,97-34,-24 9,-1-7,-196 29,-440 65,749-129,-17 5,1 1,0 2,1 2,1 2,0 2,-57 34,72-35,-1-2,0-1,-1-2,0-1,-1-1,-1-1,0-2,0-1,-55 4,-6-9,-143-14,-95-31,189 22,-318-51,129 25,225 32,43 7,-69-17,10 3,85 17,1-2,-41-12,66 15,-1 0,1-1,1 0,-1-1,1 0,0-1,0 0,1 0,0-1,-14-15,5 0,-22-39,28 42,-1 0,-1 0,-20-20,24 29,-37-36,-69-91,107 127,0 1,0 0,-1 1,-1 0,-13-9,12 10,0-2,1 1,0-1,-12-15,18 18,-16-20,21 27,0-1,-1 1,1-1,0 1,-1 0,1-1,0 1,-1 0,1-1,-1 1,1 0,-1 0,1-1,0 1,-1 0,1 0,-1 0,1 0,-1 0,1-1,-1 1,1 0,-1 0,1 0,-1 0,1 1,-1-1,1 0,-1 0,1 0,-1 0,1 0,0 0,-1 1,1-1,-1 0,1 0,-1 1,1-1,0 0,-1 1,1-1,0 0,-1 1,1-1,0 1,0-1,-1 1,1-1,0 0,0 1,0-1,-1 2,-2 9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53.64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270 1,'-11'0,"-1"0,1 1,-1 1,1-1,-1 2,1 0,0 0,0 1,0 0,1 1,0 0,-1 1,2 0,-1 1,1-1,0 2,0 0,1 0,0 0,-9 14,12-17,0 1,1 0,-1 0,1 0,1 1,-1-1,1 1,1 0,-1 0,1 0,0 0,1 1,-1-1,1 12,1-15,1 1,-1 0,1-1,0 1,0-1,1 0,-1 1,1-1,0 0,0 0,0 0,1 0,0 0,-1-1,1 1,1-1,-1 0,0 1,1-2,-1 1,1 0,0-1,0 1,7 1,3 4,2-1,-1-1,1-1,0 0,0-2,0 1,0-2,1 0,28-1,-31-2,0-1,0 0,0-1,0-1,-1 0,1-1,-1 0,0-1,-1-1,1 0,18-15,-5 4,42-33,-65 49,0-1,-1 1,1-1,0 0,-1 0,0 0,0 0,0-1,0 1,0-1,0 1,-1-1,0 1,0-1,0 0,0 0,0-4,-2 5,0 0,0-1,0 1,-1 0,1 0,-1 0,0 1,1-1,-1 0,-1 1,1-1,0 1,0-1,-1 1,0 0,1 0,-1 1,0-1,0 0,0 1,-6-3,-9-3,0 0,-26-6,30 11,0 0,-1 0,-22 1,23 2,0-2,-1 0,-17-4,17 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54.32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0,'-4'0,"-1"0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4:56.11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1 156,'0'-4,"1"1,0-1,0 1,0-1,0 1,1 0,-1 0,1 0,0 0,0 0,0 0,0 0,0 0,1 1,5-5,44-32,-33 27,-3 2,0 0,28-11,-39 19,1 0,0 1,-1-1,1 1,0 0,-1 1,1-1,0 1,0 0,0 1,0-1,9 3,11 4,-9-3,1 1,-1 0,0 1,19 11,-32-15,1 0,-2 1,1 0,0 0,0 0,-1 0,0 0,0 1,0-1,0 1,0 0,-1 0,1 0,-1 0,0 1,-1-1,1 1,-1-1,0 1,0-1,1 7,1 37,-2 1,-2 0,-9 59,5-80,0-1,-2 0,-1 0,-1-1,-25 49,47-75,-1-2,1 1,-1-2,21-6,-21 6,13-2,0 0,0 2,0 0,1 2,-1 1,0 1,1 1,-1 1,0 1,0 2,-1 0,0 2,0 0,0 2,-1 0,-1 2,28 18,-46-27,0 0,-1 0,1 1,-1-1,0 1,0-1,0 1,0 0,0 1,-1-1,0 0,0 1,0-1,-1 1,2 7,-1-4,-1 1,-1-1,0 0,0 1,-1-1,0 1,0-1,-3 11,-6 10,-1 0,-1-1,-30 50,36-67,0 0,-1-1,-1 0,1 0,-2-1,1 0,-1-1,-1 1,0-2,0 1,0-1,-1-1,0 0,0-1,-22 8,4-2,-51 28,59-27,-1-1,0-1,-1-1,-33 9,39-16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7.9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1,'0'4,"0"5,4 8,5 6,8 6,6 6,2 0,1-1,0-6,-1-1,-4-1,-3-5,-3-2,-5-5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0.88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448 4,'-11'0,"0"0,0 1,0 0,0 1,0 0,0 0,0 2,1-1,-1 1,1 0,0 1,0 1,1-1,0 2,0-1,0 1,1 0,-13 14,-12 15,3 0,1 2,1 1,2 1,2 1,2 2,-17 46,37-84,0 0,0 1,0-1,1 0,0 1,0-1,0 1,1-1,0 1,0-1,0 1,1-1,0 1,0-1,0 0,3 7,-2-8,1 0,-1 0,1-1,0 1,1 0,-1-1,1 0,-1 0,1 0,0-1,0 1,0-1,0 0,1 0,-1 0,0 0,1-1,-1 0,7 1,8 1,0-1,0 0,0-2,0 0,0-1,0-1,0-1,20-5,18-7,69-29,-114 40,-2-1,1 0,0 0,-1-1,0-1,13-10,-20 14,0 1,0-1,-1 0,1 0,-1-1,1 1,-1 0,0-1,0 0,-1 1,1-1,-1 0,0 0,0 0,0 0,0 0,-1 0,1 0,-1 0,0 0,-1-8,-41-158,14 67,26 93,-19-58,19 65,1 0,-1-1,0 1,0 0,0 0,0 0,0 0,-1 0,1 1,-1-1,0 1,0 0,0 0,0 0,0 0,-4-2,-9-1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1.397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10 1,'-4'0,"-1"0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3.4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2 0,'0'40,"-2"-4,3 1,1 0,1 0,13 57,-13-85,0 0,0 0,0 0,1 0,1-1,0 0,0 0,0 0,1 0,0-1,0 0,1 0,0 0,0-1,1 0,0-1,0 1,0-2,0 1,1-1,0 0,17 4,-20-6,-1-1,1 0,-1-1,1 0,0 0,-1 0,1 0,-1-1,1 0,-1 0,1 0,-1-1,0 0,1 0,-1 0,0-1,0 1,-1-1,1 0,-1-1,1 1,-1-1,0 0,0 0,-1 0,1-1,-1 1,0-1,0 0,0 0,-1 0,0 0,0 0,0 0,0-1,-1 1,0-1,0 1,-1-1,1-7,-1-39,-1 32,0 1,2 0,0 0,2 0,0 0,8-28,-8 95,-1-28,0 0,2 0,0-1,1 1,1-1,1 0,1-1,13 25,-6-10,15 45,-17-20,-10-43,-1-1,2 0,10 26,-2-4,-8-19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9.14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134 139,'-1'1,"-1"-1,1 1,-1 0,1-1,0 1,-1 0,1 0,0 0,0 0,0 0,0 0,0 0,0 1,0-1,0 0,0 1,0-1,1 0,-1 1,0 2,-12 32,9-15,1 0,1 0,1 0,1 0,1 1,0-1,2 0,0 0,8 22,-11-40,1-1,0 1,-1-1,1 1,1-1,-1 1,0-1,1 0,-1 1,1-1,-1 0,1 0,0 0,0 0,0-1,0 1,1 0,-1-1,0 0,4 2,-2-2,0 1,0-2,0 1,1 0,-1-1,0 0,0 0,1 0,-1 0,0-1,8-1,0-2,0 0,0-1,0 0,-1-1,0 0,0 0,17-14,154-153,-37 32,-131 129,-9 8,1 0,-1 0,0-1,0 1,-1-1,1 0,-1 0,0-1,-1 1,1-1,-1 0,4-9,-7 14,0 0,0 0,0 0,-1 0,1 0,0 0,0 0,-1 0,1 0,0 0,-1 0,1 0,-1 1,1-1,-1 0,0 0,1 1,-1-1,0 0,1 1,-1-1,0 0,0 1,0-1,1 1,-1 0,0-1,0 1,0 0,0-1,0 1,0 0,0 0,0 0,0 0,0 0,0 0,0 0,0 0,0 0,0 0,1 0,-3 1,-43 10,-63 29,-2-4,-134 25,182-46,-24 3,68-16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09.8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11.46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49,'1'-1,"1"0,-1 1,1-1,-1 0,0 0,0 0,1 0,-1 0,0 0,0 0,0 0,0 0,0-1,1-1,12-12,-7 12,-1 1,1-1,0 1,-1 0,1 1,0 0,0 0,0 0,0 1,0 0,9 1,80 15,-69-10,-24-6,0 0,1 1,-1 0,0 0,0 0,0 0,1 1,-1-1,0 1,-1-1,1 1,0 0,0 0,-1 1,1-1,-1 0,0 1,0 0,0-1,2 5,-2-2,-1 0,0 0,0 0,0 0,0 0,-1 0,0 0,0 0,0 0,-1 0,0 0,-2 9,-49 212,46-205,3-10,0 0,0 0,1 0,0 1,0 21,3-31,-1 0,1-1,0 1,-1-1,1 1,0-1,0 1,0-1,0 0,0 1,1-1,-1 0,0 0,0 0,1 0,-1 0,1 0,-1 0,1 0,-1 0,1-1,0 1,-1-1,1 1,0-1,-1 0,1 0,0 1,2-2,61 1,-49-1,-1 1,0 0,0 1,1 1,-1 1,0 0,-1 1,1 0,-1 1,0 1,0 0,0 1,22 15,-31-18,0 0,0 0,0 0,0 1,-1-1,1 1,-2 0,1 1,0-1,-1 1,0 0,0-1,-1 1,1 1,-1-1,-1 0,1 0,-1 1,0-1,-1 1,1-1,-1 1,0-1,-1 1,0-1,0 0,0 1,-1-1,0 0,0 0,0 0,-4 6,-3 5,0-2,-1 1,-1-1,0-1,-1 0,0-1,-1 0,-1-1,0 0,-24 14,-17 8,-96 43,100-53,-38 11,65-29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27.3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952 145,'-95'-2,"-132"6,195-1,0 2,0 0,0 2,1 2,-31 13,0 7,1 3,1 2,-69 55,121-83,1 0,-1 1,2 0,-1 0,1 0,0 1,0 0,1 0,0 0,1 1,0 0,0 0,1 0,0 0,0 0,-1 15,0 10,2 0,1 1,5 44,-2-45,0-3,3 0,0 0,2-1,2 1,0-1,2-1,1 0,2-1,20 33,-13-28,1-1,2-1,1-2,1 0,1-1,2-2,36 26,-56-45,2 1,-1-1,1-1,0 0,0-1,1 0,-1 0,1-1,0-1,1 0,-1-1,0 0,1-1,-1 0,1-1,-1 0,1-1,-1-1,1 0,-1 0,0-2,0 1,0-1,15-8,26-17,-2-2,67-53,84-89,-195 166,0-1,0 0,-1-1,0 1,-1-1,0 0,0 0,-1-1,0 1,-1-1,0 0,0 0,-1 0,1-14,0-16,-1 0,-6-57,0 37,-3-76,-45-242,49 361,-2 0,0 0,-1 0,-16-31,20 45,1 0,-1 0,-1 0,1 0,0 0,-1 1,1-1,-1 1,0-1,0 1,0 0,0 0,-5-2,6 3,0 1,0 0,-1-1,1 1,0 0,-1 0,1 0,0 0,-1 1,1-1,0 1,0-1,-1 1,1 0,0 0,0 0,0 0,0 0,0 0,0 1,0-1,0 0,-1 3,-11 11,3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35.8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366 35,'-11'-1,"0"1,0 0,0 1,0 0,0 0,1 1,-1 1,0 0,1 0,0 1,0 0,0 1,0 0,1 1,0 0,-10 7,-2 4,0 2,2 0,0 0,-30 42,42-50,0 1,1 0,0 0,1 1,1 0,-1 0,2 0,0 0,1 0,0 1,0 23,3-23,0-1,1 0,1 0,0 0,1 0,0 0,1-1,0 1,1-1,1-1,0 1,0-1,18 20,9 6,2-1,53 41,-75-66,-1 1,2 0,0-1,0-1,0-1,26 12,-37-19,1-1,-1 1,1-1,0 0,-1 0,1-1,0 1,0-1,-1 0,1-1,0 1,0-1,-1 0,1 0,-1 0,1-1,-1 1,1-1,-1 0,0 0,0-1,0 0,0 1,0-1,6-6,-2-1,1 0,-2 0,1-1,-1 0,-1 0,0-1,-1 1,0-1,-1-1,0 1,-1 0,3-25,-2 10,-2 0,-1 1,-2-1,0 0,-7-34,0 28,-1 1,-2 0,-25-49,3 4,27 62,-2 1,0-1,-19-24,16 25,1 0,1-1,-8-18,10 19,-1 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36.42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9,'0'-4,"0"-1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37.86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0 416,'2'-7,"0"0,0 0,1 0,0 0,0 1,1-1,6-8,4-10,2-6,1 0,2 1,1 1,1 0,1 2,2 1,0 0,40-30,-54 50,0 0,0 1,1 0,0 1,0 0,0 1,1 0,-1 1,1 0,-1 1,1 0,0 1,-1 0,1 1,0 0,-1 1,17 4,-20-4,1 0,0 1,-1 0,1 0,-1 1,0 0,0 0,-1 1,1 0,-1 1,0 0,-1 0,1 0,-1 0,0 1,-1 0,1 1,-2-1,1 1,-1 0,0 0,5 17,-5-5,-1 1,-1 0,-1 0,0 0,-2 0,-1-1,0 1,-2 0,-9 33,-4 0,-3-1,-35 67,24-63,29-54,0 1,-1-1,1 0,-1 1,1-1,-1 0,0-1,0 1,0 0,0-1,-1 0,1 0,-5 2,6-7,8-9,11-9,-3 9,1 0,0 1,1 1,1 0,-1 1,1 1,1 0,-1 1,1 2,32-7,-5 3,0 3,1 1,58 2,-71 4,0 1,61 12,-83-12,0 1,0 0,0 1,-1 0,1 0,-1 1,0 1,-1 0,1 0,-1 1,-1 0,10 10,-15-14,-1 0,1 0,-1 0,0 1,0-1,0 0,-1 1,1 0,-1-1,0 1,0 0,0 0,-1 0,1 0,-1-1,0 1,0 0,0 0,-1 0,1 0,-3 7,-2 2,0 1,-1-1,0 0,-14 19,-1 5,-20 30,-2-3,-87 102,94-125,-3-1,-1-1,-2-3,-2-1,-1-2,-1-3,-1-1,-2-2,-91 34,134-58,1-1,-1-1,0 1,0-1,0-1,-9 1,-1-2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38.5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43.335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136 130,'-1'5,"0"0,0-1,-1 1,0-1,0 1,0-1,-1 0,-5 8,-5 9,-9 24,-34 77,51-108,1-1,0 1,1-1,0 1,1 0,1 0,0 17,1-28,1 0,-1 0,1 0,0 0,-1-1,1 1,1 0,-1 0,0-1,1 1,-1 0,1-1,0 0,0 1,0-1,0 0,0 0,0 0,1 0,-1 0,0-1,1 1,0-1,-1 1,1-1,0 0,0 0,0 0,0-1,3 1,11 2,1-1,-1-1,0 0,20-3,-12 1,39 0,1-4,-1-2,-1-3,111-32,-170 41,1 0,-1-1,0 0,1 0,-1 0,0 0,0 0,0-1,-1 0,1 0,-1 0,1 0,-1-1,0 1,0-1,0 0,-1 0,5-8,-5 2,1 0,-1 0,0 0,-1 0,0 0,-1 0,-1-17,0 13,0 0,-1 0,0 0,-1 1,0-1,-1 1,-11-24,12 31,-1 0,0 0,0 0,0 0,-1 1,0-1,0 1,0 0,0 1,-1 0,0-1,0 2,0-1,-1 1,1 0,-1 0,-7-2,-43-12,-235-63,257 69,30 9,1 0,-1 0,0 1,-1-1,1 1,0 0,0 0,0 1,-1-1,1 1,0 0,0 1,-1-1,1 1,0 0,-10 4,2 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43.93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45.13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97,'11'-8,"-1"-1,1 2,1 0,0 0,0 1,0 1,0 0,25-6,-6 3,0 2,51-4,-50 7,-13 1,0 0,1 1,-1 2,0-1,1 2,26 6,-42-6,-1 0,0 0,1 0,-1 0,0 1,0 0,0-1,-1 1,1 0,0 1,-1-1,0 0,0 1,0-1,0 1,-1-1,1 1,1 7,2 10,0 0,2 26,-4-28,31 128,-20-94,9 60,0-3,-3-22,3-12,-18-61,1 1,-2-1,0 1,1 16,-4-13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5:45.88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0 213,'4'0,"9"0,6-3,3-6,10-5,11-3,6-4,1-1,5-1,0 0,-1 3,-7 2,-3 0,-5 2,-13 9,-16 5,-8 3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9:59.6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3982 1985,'-1'3,"-1"1,0 0,0-1,0 0,0 1,0-1,-1 0,0 0,-3 3,-4 5,-123 158,-7-6,-194 173,260-271,-4-3,-2-3,-2-4,-3-3,-2-4,-2-4,-103 35,143-66,-2-2,0-3,0-1,0-3,-67-3,-38 4,97-2,-1-2,0-3,0-2,0-3,1-3,0-2,1-3,1-3,0-2,1-2,2-3,0-2,-63-43,-191-158,243 173,3-3,-83-101,66 58,6-4,4-3,-94-198,121 211,4-3,5-1,4-1,-31-206,55 260,2 0,2 0,2 0,11-76,-9 102,1 1,0-1,2 1,1 0,0 0,1 1,1 0,1 0,0 1,1 1,1 0,1 0,16-16,-2 10,1 0,1 2,0 1,2 2,0 1,1 1,0 2,1 1,1 1,0 2,53-7,36-2,1 5,178 5,-226 12,0 3,-1 3,0 3,-1 4,90 32,228 129,-105-43,-257-123,1-1,0-2,1-1,0-1,0-2,54 2,-84-7,0 0,0-1,0 1,0-1,0 1,0-1,0 0,0 0,0 0,0 0,0 0,-1 0,1-1,0 1,-1-1,1 1,-1-1,0 1,1-1,-1 0,0 0,0 1,0-1,0 0,0 0,0 0,-1 0,1 0,-1-1,0 1,1 0,-1 0,0-3,2-13,-1 0,-1 0,-3-20,2 13,-3-172,-40-273,41 471,-2 12,-2 16,0 5,-1 1,-1-1,-21 49,-52 93,-10 23,81-170,1 1,2 0,1 1,-6 62,13-90,0 0,0 0,-1 0,1 0,0 0,-1 0,0 0,0 0,0-1,0 1,0 0,-1 0,1-1,-1 1,0-1,1 1,-1-1,0 0,-5 4,3-3,-1-1,0-1,0 1,0-1,0 1,0-1,0-1,0 1,0-1,0 0,-7 0,-64-1,-126-4,196 5,0-1,0 0,0 0,0 0,0-1,0 0,0 0,1 0,-1-1,1 0,-7-4,10 5,0 1,1-1,-1 1,1-1,-1 0,1 0,-1 0,1 0,0 0,0 0,0 0,0-1,1 1,-1 0,0 0,1-1,0 1,-1 0,1-1,0 1,0 0,0-1,1 1,-1 0,1-1,-1 1,1 0,0 0,-1-1,1 1,2-2,4-9,1 1,0 0,1 1,0 0,1 1,0-1,21-15,-13 11,-1-1,15-18,0-6,2 1,1 1,53-41,-76 68,-1 0,0-1,0 0,9-14,-9 12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9:44.4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2270 273,'-7'-1,"1"-1,0 1,0-1,0-1,0 1,0-1,0 0,-7-6,-21-8,12 9,-359-126,269 104,-123-15,205 40,-1 1,0 2,0 1,-43 4,60-2,0 1,1 1,-1 1,1 0,-1 1,1 0,1 1,-1 0,1 1,0 0,0 1,-10 10,-62 55,-314 297,351-320,2 2,3 3,1 1,-32 61,30-38,16-34,2 1,3 0,1 2,-14 53,8 8,-60 200,80-293,2 1,0 0,1 0,0 0,1 0,1 0,1 1,1-1,0 1,1-1,1 0,1 1,0-1,1 0,8 21,40 97,6-2,5-3,6-3,120 167,-162-259,2 0,1-2,2-2,1 0,1-2,2-2,60 35,10-4,177 68,-207-94,-18-7,66 19,-100-37,-4-1,0 0,0-2,22 2,-34-5,-1-1,1 0,-1-1,0 0,1 0,-1-1,0 1,0-2,0 1,0-1,0 0,8-5,566-369,-178 70,-204 149,-163 131,-17 14,-1-1,-1-1,26-27,-37 35,-1 0,0-1,0 0,-1 1,0-1,-1 0,0-1,0 1,0-1,-1 1,-1-1,1 0,-1-9,13-291,-6-200,-12 458,-2 0,-2 0,-20-65,-64-141,-7 59,-15-40,112 230,-1 1,0-1,0 0,-1 1,0-1,0 1,-1 0,0 1,0-1,0 1,-1 0,0 0,0 1,0-1,-1 2,0-1,0 1,0 0,-1 0,-11-4,-46-16,27 9,-52-12,-45-9,61 16,-87-13,137 28,4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9:46.9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2162 225,'-25'-23,"-1"0,-1 2,-1 1,-1 1,-1 1,0 2,-2 1,1 2,-2 1,1 1,-2 2,1 1,-1 2,0 1,-55-1,71 7,0 1,1 1,-1 1,1 0,0 1,0 1,0 0,1 1,0 1,-17 12,-19 14,-74 65,70-53,-8 5,-29 22,3 4,-91 101,56-32,7 6,-117 196,197-283,-19 28,-46 109,89-170,1 1,2 0,2 1,1 0,1 0,2 1,-1 53,6-45,2 0,11 63,-9-86,2 1,0-1,1-1,1 1,0-1,2-1,15 24,1-7,2-1,1-2,2 0,1-2,1-1,52 34,233 124,-203-126,183 68,-240-109,0-3,1-3,0-2,1-2,90 1,-62-10,147-19,-180 9,0-3,0-1,90-37,352-200,-491 246,0 0,-1-1,1 1,-1-1,0-1,0 1,0-1,-1 1,0-1,0 0,0-1,-1 1,0-1,0 0,2-8,2-13,0-1,4-42,-7 37,49-386,-19-3,-20-435,-15 834,-1 0,-1 1,-1-1,-1 1,-1-1,-12-29,11 36,-2 0,0 1,0 0,-2 1,0 0,-1 0,0 1,-23-20,-56-39,65 55,1-2,1 0,0-2,2-1,1 0,-31-45,27 40,13 19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49:49.0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2205 341,'-59'-52,"-2"2,-111-68,94 66,62 42,-1 1,0 0,0 2,-1 0,1 1,-1 0,-1 2,1 0,-1 1,0 1,0 1,1 0,-1 1,0 2,-19 2,8 2,-1 0,1 3,0 0,1 2,0 1,1 1,0 1,-33 24,-163 104,104-69,-131 105,201-136,2 3,2 1,1 3,3 1,2 2,3 2,2 2,2 1,-44 106,-48 179,109-287,3 0,2 1,3 0,-2 81,11-105,1-1,1 0,1 0,2 0,2-1,0 1,2-2,1 1,2-2,0 0,31 46,-16-35,1-2,2-1,2-1,1-2,1-1,2-2,43 28,253 152,-265-172,2-4,2-2,77 23,-137-51,1 0,0-1,0-1,0 0,1-1,-1 0,0-1,0-1,1 0,-1-1,0 0,0-1,0 0,0-1,-1 0,0-1,0-1,0 0,0 0,12-10,237-137,-38 26,161-129,-379 251,0 0,0 0,-1-1,0 0,0 0,0 0,-1-1,0 1,0-1,0 0,2-11,12-25,23-52,-3-2,-5-1,21-114,-38 145,-2-2,-4 1,-2-1,-4 0,-2-1,-4 1,-3 0,-2 0,-4 1,-24-82,5 56,16 52,1-1,2 0,3 0,-8-69,17 102,-5-48,4 55,0-1,1 1,-1 0,0 0,-1 0,1 0,0 0,-1 0,0 0,1 1,-1-1,0 0,0 1,-5-4,-4-1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04.9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0 948,'2'10,"0"-1,1 1,-1-1,2 1,-1-1,1 0,9 13,-1 3,48 102,99 155,-148-265,1-1,0 0,1-1,1 0,0-1,31 24,-37-33,1 0,-1 0,2 0,-1-1,0 0,1-1,0 0,-1-1,1 0,0 0,0-1,0-1,1 1,-1-2,17-1,-1-3,1-2,-1 0,0-2,-1-1,25-12,122-76,-113 63,22-14,896-489,-139 176,15 36,-748 286,214-68,-266 91,-34 11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06.2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3044,'1'-3,"-1"1,1-1,-1 1,1 0,0-1,0 1,0 0,1-1,-1 1,0 0,1 0,-1 0,1 0,0 0,0 1,0-1,0 0,4-2,49-27,-39 22,524-249,-297 147,1406-697,481-269,-1705 860,381-182,-668 342,-136 57,-1-1,0 0,1 0,-1 0,0 1,1-1,-1 0,0-1,0 1,0 0,0 0,0 0,0-1,-1 1,1 0,0-1,-1 1,1-1,0-2,0-4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0.1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64,'11'1,"0"0,0 1,0 0,-1 1,1 1,-1-1,0 2,0-1,12 9,13 8,33 28,150 126,-212-171,-2-1,-1 0,1 0,0 0,-1 0,0 1,1-1,-2 1,1-1,0 1,-1 0,1 1,-1-1,2 7,-4-10,0-1,0 1,-1-1,1 0,0 1,-1-1,1 1,-1-1,1 0,0 1,-1-1,1 0,-1 1,1-1,-1 0,1 0,-1 1,1-1,-1 0,1 0,-1 0,0 0,1 0,-1 0,1 0,-1 0,1 0,-1 0,1 0,-1 0,0 0,1 0,-1 0,1-1,-1 1,1 0,-1 0,1-1,-1 1,1 0,0-1,-1 1,1-1,-1 0,-23-14,0-12,0 0,2-2,2-1,0 0,-21-47,38 71,-1-1,1 0,1 0,0 0,0-1,0 1,-1-15,3 20,-1-1,2 1,-1 0,0-1,0 1,1 0,-1 0,1-1,-1 1,1 0,0 0,0 0,0 0,0 0,1 0,-1 0,1 0,-1 0,1 1,-1-1,1 1,0-1,0 1,0-1,0 1,0 0,0 0,0 0,4-1,32-10,1 1,1 2,66-6,-87 15,-1 1,1 1,-1 0,0 2,0 0,0 1,-1 1,1 0,-1 1,-1 1,0 1,0 1,26 19,-28-16,-1 0,-1 0,0 2,-1-1,-1 1,0 1,9 20,23 32,-31-52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07.8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5548,'1'5,"0"0,1-1,0 1,0 0,0-1,0 1,1-1,5 7,1 4,59 102,227 411,-266-470,-14-25,1-1,2 0,1-2,34 42,-50-69,0-1,0 1,0-1,0 1,0-1,1 0,-1 0,0-1,1 1,0-1,-1 0,1 1,0-2,0 1,0 0,0-1,-1 0,1 0,0 0,0 0,0 0,0-1,0 0,5-2,9-3,-1 0,-1-2,1 0,16-13,-3 4,488-312,-20-37,-408 298,1476-1124,-62 47,22 25,-890 670,935-681,-1523 1095,602-486,-631 505,-5 6,-1-2,0 0,14-20,-26 33,-1-1,1 0,-1 1,1-1,-1 0,1 0,-1 1,0-1,1 0,-1 0,0 0,0 0,1 1,-1-1,0 0,0 0,0 0,0 0,0 0,0 0,-1 0,-11-5,-24 14,26-2,0 0,1 1,-15 14,21-19,-12 12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27.634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0,'1'9,"0"-1,1 1,0-1,6 14,0 5,29 111,56 243,68 872,-124-888,-20-206,7-1,8-2,6-1,103 267,-125-383,-5-11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30.10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1226,'0'-1,"0"0,1 0,-1 0,1 0,-1 0,1 0,0 1,-1-1,1 0,0 0,-1 0,1 1,0-1,0 0,0 1,0-1,0 0,0 1,0-1,0 1,0 0,2-1,29-9,-24 8,81-17,2 3,0 5,119 0,-119 7,-33 1,914-50,6-39,-576 37,1320-236,212-31,1308 4,21 317,-2716 38,-21 38,-492-68,0 1,39 16,-62-20,0 2,0-1,0 1,-1 1,0 0,0 1,-1-1,0 2,13 14,14 25,59 102,-15-19,574 716,-371-500,379 541,-488-625,209 427,-379-682,115 261,-100-220,-3 1,-2 0,12 81,-25-128,0 1,-1 0,0-1,0 1,0 0,0-1,0 1,-1 0,0 0,0-1,0 1,0-1,-2 5,2-6,-1 0,0-1,1 1,-1 0,0-1,0 0,0 1,0-1,0 0,0 0,0 0,0 0,-1 0,1-1,0 1,0-1,-1 1,1-1,0 0,-1 0,-2 0,-77-2,0-3,-118-24,65 8,-209-17,-655 12,-349 160,22 94,-2 0,1320-227,-1292 183,922-148,-553-19,490-46,-744-147,401-38,418 105,283 88,0 4,-1 4,-1 3,-164 3,244 7,-453-4,374-2,1-3,0-5,-119-34,-214-98,51 42,270 82,0-3,2-5,-123-57,154 55,-97-45,153 75,1 1,-1-1,1 1,-1 0,1 1,-1 0,0-1,1 2,-1-1,1 1,-1-1,-9 4,-4 2,0 1,-23 13,23-11,-407 201,-270 122,19-76,647-246,0 1,1 2,-42 24,62-32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48.4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1 532,'4'2,"0"1,0-1,0 0,0-1,1 1,-1-1,1 1,-1-1,1-1,-1 1,1-1,0 1,7-2,4 2,182 13,736 50,-352-32,759 37,1199 116,-2082-145,1024 125,-1206-112,-147-25,1-5,192 9,-315-32,0-1,0 1,1-1,-2 0,1-1,0 1,0-2,0 1,-1-1,8-3,1-4,0 0,22-21,-5 5,30-21,122-68,88-23,123-36,8 18,719-178,-340 185,-562 125,348 4,-531 20,58 4,-87-3,-1 0,1 0,-1 1,1 0,-1 0,0 1,1 0,-1 0,7 5,-13-7,0 0,1 0,-1 0,0 1,0-1,0 0,0 1,0-1,0 1,0-1,0 1,-1-1,1 1,-1-1,1 1,-1 0,1-1,-1 1,0 2,0 12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06.9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1348 396,'-8'-5,"0"-1,0 1,0 1,-1-1,-15-4,2-1,-11-4,0 2,-1 1,-1 2,0 1,0 1,-49-2,-216 10,280 0,0 0,1 1,-1 1,1 1,0 0,0 2,0 0,1 1,0 1,0 1,1 0,0 1,1 1,0 1,1 0,0 1,-24 27,1 5,3 2,1 2,2 0,3 3,2 0,2 2,3 0,2 2,2 0,3 1,2 0,-6 73,19-119,0-1,1 1,0 0,0-1,1 1,1-1,0 1,0-1,1 0,0 0,11 17,5 6,2-2,27 30,-7-9,6 12,9 12,81 85,-119-141,-3-3,1-1,1 0,30 22,-43-35,0 0,1 0,-1-1,1 1,-1-1,1 0,0 0,-1-1,1 0,0 0,0 0,0-1,0 0,0 0,0 0,0-1,0 0,0 0,7-3,30-14,0-2,61-38,8-6,-58 38,100-69,-138 84,-1-1,0-1,-1 0,0-1,-1-1,-1 0,0-1,-1 0,-1-1,11-21,-15 18,-1 0,0-1,-2 0,3-36,1-11,15-94,1-319,-23 456,0-1,-2 1,-1-1,-1 1,-2 0,0 0,-1 0,-2 1,-12-26,13 34,-35-70,-49-138,79 201,13 22,-1 1,1-1,-1 1,1-1,-1 1,1 0,-1-1,1 1,-1-1,1 1,-1 0,1 0,-1-1,1 1,-1 0,0 0,1 0,-1 0,0-1,1 1,-1 0,1 0,-1 0,0 0,1 0,-1 1,0-1,1 0,-1 0,1 0,-1 1,0-1,1 0,-1 0,1 1,-1-1,0 1,-6 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54.1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1 586,'4'2,"1"0,-1 0,0 1,0-1,0 1,-1 0,1 0,0 0,4 7,4 1,224 172,-190-152,1-1,2-3,67 28,-107-52,0 1,1-2,-1 1,1-1,-1 0,1-1,17 0,-21-1,0-1,-1 0,1 0,0-1,0 0,-1 0,1 0,-1 0,0-1,1 0,-1 0,0 0,8-8,792-766,-676 623,-124 148,-2 10,-3 5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55.5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0 323,'14'12,"0"0,0-1,1-1,0-1,24 11,85 32,-68-31,1-2,1-2,0-3,74 8,-111-20,1-1,0 0,0-2,-1-1,1 0,0-2,-1 0,0-1,0-2,0 0,-1-1,0-1,-1-1,1 0,17-14,-21 13,-1-1,1-1,-2-1,0 1,0-2,-2 0,0-1,0 0,-2-1,0 0,11-26,8-50,-23 69,1 0,1 0,1 0,14-24,-15 34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0:58.23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1 792,'16'1,"-1"1,1 1,0 0,-1 1,16 6,-13-3,1-2,34 6,-46-11,-1 1,1-1,-1 0,1-1,-1 1,1-1,-1-1,0 1,0-1,1 0,-1-1,8-4,22-15,0-2,-2-1,-1-2,-1-1,45-50,122-178,-170 216,27-39,74-141,-120 200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00.22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0 836,'2'-2,"-1"0,1 0,0 1,-1-1,1 0,0 0,0 1,0-1,0 1,0 0,0 0,1 0,-1 0,0 0,1 0,-1 0,4 0,10-5,1-6,0-1,-1-1,-1 0,0-1,-1 0,18-25,5-5,44-56,117-195,-177 263,68-128,-88 159,0-1,0 1,0 0,0 0,0-1,-1 1,1 0,-1-1,1 1,-1 0,0-1,0 1,0-1,-1-3,1 5,0 1,0 0,0-1,0 1,-1 0,1-1,0 1,0 0,0-1,-1 1,1 0,0 0,0-1,-1 1,1 0,0 0,0-1,-1 1,1 0,0 0,-1 0,1 0,0 0,-1 0,1-1,0 1,-1 0,1 0,-1 0,1 0,0 0,-1 0,1 0,-21 14,11-3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02.8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1822 219,'-16'-1,"1"0,-29-7,-23-3,-56-1,-33 0,79 14,-1 3,1 4,0 3,0 3,-96 34,146-42,0 2,1 1,0 2,1 0,0 1,1 2,-25 19,-178 168,172-155,-79 90,117-116,2-1,0 2,1 0,1 1,1 0,2 1,0 0,-7 28,-2 34,-9 110,19-127,-4 82,9 262,8-355,2-1,3 1,29 100,-7-64,60 125,-90-217,18 39,47 76,-57-104,1 0,1-1,0 0,1 0,0-1,1-1,0 0,27 15,22 11,-43-24,0 0,0-2,1 0,1-1,-1-1,41 9,0-8,1-2,0-4,0-2,119-14,-139 6,-1-2,0-2,0-2,47-21,149-85,-192 92,-2-2,-1-1,-1-2,-2-2,44-49,-33 25,-3-2,77-127,-108 155,-1-1,-1 0,-2-1,-2 0,-1-1,-1 0,-2-1,-2 1,-1-1,-2 0,-1 0,-6-44,-7-14,-4 1,-3 0,-47-125,-190-375,164 398,23 11,48 118,-31-65,51 128,1-1,-1 0,0 1,0 0,-1-1,1 1,-1 0,0 0,0 0,0 1,0-1,0 1,0 0,-1-1,1 1,-1 1,1-1,-1 0,0 1,0 0,0 0,1 0,-1 1,-6-1,-4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2.2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1 786,'6'-1,"1"-1,0 1,-1-1,0 0,1-1,-1 1,7-6,20-6,321-92,207-69,-456 132,177-100,-243 122,-37 20,-1 0,1 0,-1 0,1 0,0 1,-1-1,1 1,0-1,0 1,0-1,-1 1,1 0,0 0,0 0,0 0,2 1,-6 3,-17-1,6-4,0 0,1-1,-1-1,1 0,-1-1,1 0,0-1,-12-6,-18-6,-141-42,-234-42,384 94,11-2,22 9,0 0,0-1,0 1,0 0,0 0,0-1,0 1,0 0,0 0,0-1,0 1,0 0,0 0,0-1,0 1,0 0,0 0,0 0,1-1,-1 1,0 0,0 0,0 0,0-1,1 1,-1 0,0 0,0 0,0 0,1-1,-1 1,0 0,0 0,0 0,1 0,-1 0,0 0,0 0,1 0,-1 0,0 0,1 0,42-8,399 8,-27 0,-205-19,-209 19,-1 0,0-1,1 1,-1 0,1 0,-1 0,1 0,-1 0,1 0,-1 0,1 0,0 0,-1 0,1 0,-1 0,1 0,-1 0,0 1,1-1,-1 0,1 0,-1 0,1 1,-1-1,1 0,-1 1,0-1,1 0,-1 1,0-1,1 1,-1-1,0 0,1 1,-1-1,0 1,0-1,0 1,0-1,1 1,-1-1,0 1,0-1,0 1,0-1,0 1,0-1,0 1,0-1,0 1,0-1,-1 1,1-1,0 1,0-1,0 1,0-1,-1 1,1-1,0 0,-1 1,1-1,0 1,-1-1,1 0,0 1,-1-1,0 1,-34 35,25-26,-10 11,2 2,1 0,-26 46,-33 86,44-87,-30 85,-12 24,67-164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18.5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1 343,'11'-1,"1"2,-1 0,1 0,-1 1,1 0,-1 1,0 0,0 1,0 0,-1 1,1 0,-1 1,0 0,-1 1,1 0,13 13,367 297,-265-224,4-7,3-4,4-7,186 75,-226-116,2-3,1-5,1-4,1-4,1-5,183 1,-9-7,200-3,-89-15,331-29,74-91,-51 7,-353 66,306-39,4 46,-381 32,-278 13,-1-1,1-3,-2-1,1-1,-2-3,37-19,25-16,3 4,1 5,166-44,-156 58,192-56,-248 64,0-2,-1-3,64-39,-114 60,0 0,1 0,-1-1,0 1,0-1,7-8,-11 12,-1-1,1 0,-1 1,1-1,-1 1,0-1,1 0,-1 0,0 1,1-1,-1 0,0 1,0-1,0 0,0 0,0 1,0-1,0 0,0 0,0 0,0 0,-1-1,0 1,0 0,0 0,1 0,-1 0,0-1,0 1,-1 1,1-1,0 0,0 0,0 0,-1 1,1-1,-3-1,-25-9,-2 0,1 2,-1 1,-45-5,-134-4,139 12,-716-2,753 5,29-1,21-2,668-121,-628 117,-1 1,1 4,0 1,81 8,-135-5,0 0,0 1,0-1,0 0,0 1,0 0,0-1,0 1,-1 0,1 0,0 0,-1 0,1 0,0 0,-1 0,1 1,-1-1,0 1,0-1,1 1,-1-1,0 1,1 3,0-1,-1-1,-1 1,1 0,0 0,-1 0,0 0,0 0,0 0,0 0,-1 0,-1 5,-2 7,-1 1,-1-1,0 0,-13 21,-34 69,4 2,-47 156,4 16,92-278,0 0,-1 0,1-1,-1 1,0 0,0-1,0 1,1 0,-1-1,-1 1,1-1,0 0,0 1,0-1,-1 0,1 0,-1 0,1 0,-1 0,1 0,-4 1,4-2,-1 0,1 0,0 0,-1-1,1 1,-1-1,1 1,-1-1,1 1,0-1,0 0,-1 0,1 1,0-1,0 0,0 0,0 0,0 0,0-1,-1 0,-7-11,0 0,1-1,-11-25,17 34,-25-54,-121-254,99 221,-81-114,104 161,22 39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24.4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2952,'0'5,"1"0,0 0,1 1,-1-1,1 0,0 0,0 0,1 0,-1-1,1 1,0-1,0 0,1 1,-1-1,1-1,0 1,0 0,0-1,1 0,-1 0,1 0,0-1,0 0,6 3,11 4,0-1,1 0,0-2,30 4,-14-4,0-3,0-1,0-1,1-3,-1-1,0-2,-1-2,1-1,-1-2,-1-1,48-22,-29 6,-1-3,-1-2,-2-2,-1-2,-2-3,63-64,525-628,-159 163,-225 299,544-445,-226 285,-540 412,-24 18,-14 14,-16 19,13-16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27.9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0 921,'71'5,"-1"2,0 3,77 22,118 17,-178-42,126-4,-164-6,-1-3,0-1,-1-3,56-18,-50 8,-1-2,-1-2,-1-2,50-36,177-146,7-4,-125 112,4 7,269-111,-425 201,-5 2,-1 0,0 1,0-1,1 1,-1-1,0 1,1-1,-1 1,0 0,1 0,-1-1,1 1,-1 0,2 1,0 2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1:28.8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1543,'5'1,"-1"0,0 0,0 1,0-1,0 1,0 0,0 1,-1-1,6 5,5 2,25 15,0-1,2-3,1-1,0-2,1-2,0-1,88 13,-82-22,1-2,0-3,0-2,0-2,60-12,-41 0,-1-2,-1-4,74-34,-11-8,-3-6,-4-6,116-93,41-50,-11-12,248-276,-472 458,3 3,1 1,107-72,-138 107,-6 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32.6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1 188,'365'23,"-3"0,-359-22,0-1,0 0,0-1,0 1,-1 0,1-1,0 0,0 1,0-1,0 0,0-1,-1 1,1 0,-1-1,1 1,-1-1,4-3,-3 1,1-1,-1 0,0 0,0 0,-1-1,4-10,3-7,-2 9,0 0,1 0,1 0,16-19,-20 28,-1 0,1 0,0 0,0 0,1 1,-1 0,1 0,0 0,0 1,0 0,1 0,10-4,-8 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03.7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0 906,'2'7,"0"0,0-1,1 1,-1-1,1 0,1 1,-1-1,1-1,7 10,-2-3,80 109,162 171,-245-285,1-1,-1 1,1-1,0 0,1-1,15 10,-21-14,0-1,1 1,-1 0,0-1,0 1,1-1,-1 0,1 0,-1 0,0 0,1 0,-1 0,0-1,1 1,-1-1,0 1,0-1,1 0,-1 0,0 0,0 0,0-1,0 1,0 0,0-1,-1 1,1-1,0 0,-1 0,1 1,1-5,62-86,23-29,112-107,234-206,-303 324,257-166,-365 261,9-4,-1-2,-1-1,-1-2,34-34,-56 50,-2 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06.1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1482,'21'3,"0"0,-1 1,1 1,-1 0,0 2,37 18,19 5,-41-14,12 5,-46-21,1 0,0 1,0-1,0 0,-1 0,1 0,0 0,0 0,0 0,-1-1,1 1,0-1,-1 1,1-1,0 0,-1 1,1-1,0 0,-1 0,1 0,-1 0,0 0,3-3,29-37,-2-1,44-81,-8 14,452-599,-360 501,-115 149,176-241,-220 298,-4 9,3-6,-5 8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08.44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1 654,'13'10,"0"0,1-1,0-1,0 0,31 12,-1 0,-20-10,0-1,0 0,1-2,0-1,0-1,1-1,-1-2,1 0,0-2,37-3,10-6,-1-3,100-30,-88 16,-1-3,-2-4,100-56,-74 27,172-134,-222 152,1 2,3 2,73-36,-95 57,-14 6,45-17,-34 13,-21 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10.9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0 468,'45'15,"-23"-5,88 24,117 43,-221-75,-1 0,0 0,1-1,0 1,-1-1,1 0,0-1,-1 1,1-1,0 0,0-1,-1 1,10-3,-1-2,0 0,0-1,25-16,-39 22,262-121,-23 12,-131 50,187-94,-246 128,56-38,-61 35,-28 19,0 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13.3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1 241,'104'0,"300"-8,-325 2,0-3,-1-4,82-25,-42-4,-86 28,0 2,1 2,0 1,49-8,49-6,-35 3,-74 18,-18 2,1 0,-1 0,1-1,-1 1,0-1,1 0,-1-1,0 1,1-1,3-2,-3-1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4.64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0 715,'1'-4,"0"0,0 0,0 0,0 0,1 0,-1 0,1 0,0 1,0-1,1 0,-1 1,5-6,44-43,-30 31,48-48,-33 35,61-76,-91 100,0 0,-1 0,0-1,-1 0,0 0,0 0,-2 0,1-1,-1 1,0-21,-1-11,-7-65,5 93,1 11,-1 0,1 0,-1 0,0 0,0 0,0 0,-1 0,0 0,1 1,-1-1,0 1,-1-1,-4-5,6 8,0 0,-1 0,1 1,0-1,-1 0,1 1,-1-1,1 0,-1 1,1 0,-1-1,1 1,-1 0,1 0,-1 0,1 0,-1 0,0 0,1 0,-1 1,1-1,-1 1,1-1,-1 1,1-1,0 1,-1 0,1 0,0-1,-1 1,1 0,0 0,0 0,0 1,0-1,0 0,0 0,-1 2,-7 7,1 1,0 1,1-1,0 1,1 0,0 1,1-1,1 1,-1 0,2 0,0 1,1-1,-2 28,4-20,0-1,1 1,0-1,2 1,1-1,0 0,2 0,11 30,8-4,2-2,2 0,1-2,53 56,-16-19,-33-32,-2 1,37 75,-51-90,-11-22,-4-11,-3-21,-10-32,2 12,-5-7,3-1,3 0,1-1,2 0,4-60,2 102,0 1,0 0,1-1,0 1,0 0,1 0,-1 0,2 1,-1-1,1 1,0 0,0 1,0-1,1 1,0 0,0 0,10-6,4-1,0 0,0 2,1 0,35-11,-5 2,-34 11,0 2,1 0,31-5,-43 10,-1 1,1-1,0 1,-1 1,1-1,-1 1,1 0,0 0,-1 0,0 1,1 0,-1 0,0 1,0-1,0 1,7 5,7 8,-2 1,1 0,-2 2,0 0,-2 0,13 22,67 133,-74-122,-14-32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15.3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1 384,'27'2,"0"1,0 1,28 8,-21-5,43 5,53-5,-1-5,1-6,196-31,-302 31,-8 2,1-1,-1 0,1-1,-1-1,0-1,27-13,313-216,-224 130,-123 97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18.1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1 324,'7'1,"1"0,-1 1,0-1,1 2,-1-1,11 6,25 7,189 31,-196-40,0-2,-1-1,2-2,47-5,-66 1,-1-1,1-1,-1 0,-1-2,20-9,40-15,-41 22,44-5,-51 10,0-1,-1-1,32-12,34-22,141-85,-200 104,6-3,68-31,-84 44,-4 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21.14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1 216,'186'2,"249"-8,-285-16,-18 1,-124 20,0 0,0-1,0 1,-1-2,1 1,-1-1,1 0,-1-1,0 1,0-1,0-1,-1 1,0-1,0 0,0-1,9-10,0 3,1 2,0 0,0 1,1 0,31-12,-18 8,-10 4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23.3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1 517,'26'2,"0"1,-1 1,1 1,39 14,27 6,104 8,-166-30,-1-1,0-2,1-1,50-8,-57 3,-1-2,0 0,-1-1,0-2,26-16,-4 2,5-5,-3-3,0-1,78-81,-110 102,50-52,84-110,-131 152,-5 3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25.4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1 680,'21'2,"0"0,-1 2,1 1,-1 0,0 2,-1 0,31 16,-27-12,1-1,0-1,0-1,43 7,-50-13,0-2,0 0,0-1,0-1,0 0,-1-2,1 1,29-13,8-6,62-36,-95 47,40-25,-3-3,58-49,10-7,-58 48,39-26,177-158,-234 187,-30 26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27.8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0 966,'1'6,"1"0,-1 0,1-1,0 1,0-1,0 1,1-1,0 0,0 0,0 0,1 0,0 0,-1-1,2 0,-1 0,0 0,6 3,10 9,2-1,32 18,-47-29,0 0,1-1,-1 0,1 0,-1-1,1 0,0 0,0-1,0 0,0-1,0 1,0-1,0-1,0 0,0 0,0 0,0-1,0 0,-1-1,9-3,9-7,-2-1,0-1,0-1,31-29,-11 9,568-541,-432 395,-141 145,68-55,-88 80,1 0,-1 1,2 1,0 0,0 2,36-11,-51 18,-1 0,1 0,-1-1,1 0,-1 1,0-2,0 1,6-5,-13 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46.5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1688 791,'0'-2,"-1"0,1 0,-1 0,0 0,0 0,0 0,0 0,0 0,0 0,0 1,-1-1,1 1,-1-1,1 1,-1-1,0 1,1 0,-1-1,0 1,-2-1,-46-21,40 18,-8-1,-1-1,0 2,0 1,0 0,0 1,-22 0,-123 5,69 2,66-5,5 1,0 1,-26 3,41-2,0 0,1 1,-1-1,1 2,0-1,0 1,0 0,0 1,-8 6,-12 12,0 2,1 1,2 1,-40 55,-72 133,109-168,-144 281,151-283,-41 78,-69 153,118-241,1 1,1 0,3 0,0 1,-4 75,-10 118,0 0,20-166,-3 1,-3-1,-21 85,17-91,-7 85,-2 10,4-45,5 1,1 176,11 18,2 141,21-179,0 43,-21-271,1-1,2 1,2-1,1-1,2 1,1-1,2-1,1 0,19 32,-23-49,0 0,0 0,2-2,0 1,1-1,0-1,1 0,1-1,0-1,1 0,0-1,0-1,1 0,1-1,27 9,50 13,3-5,0-4,1-5,0-4,176 1,281-52,-407 12,225-68,-321 78,-1-2,-1-3,-1-1,78-49,-98 49,-2 0,0-2,-2-1,0-1,28-40,-7 1,52-95,-64 93,-3-2,46-142,8-158,-66 236,-6-1,-6-1,-9-143,-14 74,-54-269,34 147,29 225,-33-170,-63-354,45 221,17 202,-97-301,120 454,-2 1,-2 1,-35-59,39 80,-1 1,-1 0,-1 1,-2 2,0 0,-44-34,-5 2,-71-50,117 89,1 0,-2 2,0 1,-28-10,26 14,-10-5,0 1,-44-6,70 17,1-1,-1 2,1-1,-1 2,1-1,0 1,-1 1,1 0,0 1,0 0,0 1,-11 5,-8 8,0 1,1 2,1 1,1 1,-32 34,32-30,1 1,1 2,1 0,2 1,-27 50,22-33,-1-1,-3-1,-38 43,56-71,3-2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48.5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1 346,'1'6,"0"-1,0 1,1 0,0-1,0 1,0-1,1 0,0 1,0-1,0-1,1 1,0 0,-1-1,2 0,-1 0,0 0,1 0,8 5,0 0,0-1,0 0,1-1,0-1,0 0,17 5,-25-9,1-1,-1 1,1-1,0 0,0 0,-1-1,1 0,0 0,0-1,-1 0,1 0,0 0,-1-1,1 0,-1 0,0-1,1 1,-1-2,-1 1,1 0,0-1,-1 0,0-1,0 1,5-6,163-172,43-42,-176 186,-32 27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2:59.5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0 656,'1'2,"-1"1,1 0,0-1,0 1,0-1,0 1,0-1,0 1,1-1,-1 0,1 0,0 0,-1 0,5 4,34 27,-27-23,3 4,203 153,-192-149,2-2,0 0,0-2,1-1,1-2,43 11,-72-22,0 0,1 0,-1 0,0 0,1 0,-1-1,0 1,1-1,-1 1,0-1,0 0,0 0,0 0,0 0,0 0,0-1,0 1,0-1,0 1,-1-1,1 0,0 0,-1 1,3-5,32-59,-23 39,98-152,194-238,-188 281,28-38,-137 165,-3 16,-5 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05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0 547,'27'1,"48"9,-48-5,47 2,-59-7,0 0,0-1,0 0,-1-1,1-1,-1 0,1-1,-1-1,-1 0,1-1,-1-1,1 0,-2 0,1-1,-1-1,13-12,308-276,-251 214,-54 52,39-32,-67 63,0-1,1 1,-1-1,1 1,-1-1,0 1,1 0,-1-1,1 1,-1 0,1-1,-1 1,1 0,-1 0,1-1,0 1,-1 0,1 0,-1 0,1 0,-1 0,1 0,0 0,-1 0,1 0,-1 0,1 0,0 0,0 0,0 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27.76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2292 5908,'20'-3,"0"0,0-1,-1-1,1-1,-1-1,0-1,33-19,1 2,97-45,-3-6,213-149,-1-34,505-472,-775 643,128-162,-183 203,-1-1,-3-1,-2-2,-2-1,36-101,-56 129,-1 1,-1 0,-1-1,-1 0,-2 1,0-1,-1 0,-1 0,-2 1,0-1,-1 1,-15-38,-11-16,-3 1,-58-92,27 51,-117-204,144 263,-3 1,-2 2,-65-63,27 41,-4 5,-183-121,-334-238,106 69,412 309,-2 3,-2 5,-2 3,-1 5,-2 3,-192-42,233 69,-1 2,-79 3,-59-5,67-9,-123-32,203 37,1-2,1-2,0-2,1-2,1-2,-50-33,43 20,0 3,-2 2,-1 2,-1 2,-2 2,0 3,-111-27,141 43,0-1,-42-15,57 17,0-1,1 0,0 0,0-1,0 0,0 0,1-1,0 0,0 0,0 0,-6-10,-13-7,16 24,9 18,11 13,0-1,2-1,1 0,2-1,25 36,25 49,-24-26,-39-83,-2-7,-4-15,-10-25,-175-365,178 390,1 0,0-1,2-1,0 1,1-1,-6-36,12 54,0 0,0-1,0 1,0 0,0 0,0 0,1-1,-1 1,0 0,1 0,-1 0,1 0,-1 0,1 0,-1 0,1 0,0 0,-1 0,1 0,0 0,0 0,0 1,0-1,0 0,0 0,0 1,0-1,0 1,0-1,0 1,0-1,0 1,1 0,-1 0,0 0,0-1,2 1,52 4,-35-1,141 5,0-7,287-37,-244 9,-203 27,-1 1,0-1,1 0,-1 0,0 0,1 1,-1-1,0 0,0 1,1-1,-1 0,0 1,0-1,1 0,-1 1,0-1,0 0,0 1,0-1,0 1,0-1,1 0,-1 1,0-1,0 1,0-1,0 0,0 1,-1-1,1 1,0-1,0 0,0 1,0-1,0 0,0 1,-1-1,1 1,0-1,0 0,-1 1,1-1,0 0,0 0,-1 1,1-1,0 0,-1 1,-12 21,-32 39,4 1,-42 83,50-78,-2 0,-4-2,-3-2,-57 67,65-87,1 2,-33 61,-38 53,103-157,0 0,-1 0,1 0,-1 0,1-1,-1 1,1-1,-1 1,0-1,0 1,0-1,0 0,0 0,0 0,0 0,0-1,0 1,0 0,-4 0,4-2,0 1,0-1,0 0,0 0,0 0,0 0,0 0,0-1,0 1,1 0,-1-1,1 1,-1-1,1 0,-1 1,1-1,0 0,0 0,0 0,-1-3,-45-73,-3 3,-63-74,108 144,1-1,0 1,0-1,0 0,1 0,0 0,0 0,0 0,1-1,0 1,0-1,1 0,0 0,0 1,1-1,-1 0,2-7,-1 7,0 4,1 0,-1 0,0 0,0 0,-1 0,1 0,0 0,-1 0,0 1,0-1,0 0,-2-4,-1 6,0 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6.1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323 206,'44'-37,"22"-22,-61 54,-1 0,0 0,0-1,0 1,0-1,-1 0,0 0,0 0,-1 0,3-8,-5 13,0-1,0 1,0-1,0 1,-1-1,1 1,0-1,0 1,-1-1,1 1,-1 0,0-1,1 1,-1 0,0-1,0 1,0 0,1 0,-1 0,-1 0,1 0,0 0,0 0,0 0,0 0,-1 1,1-1,0 0,-1 1,1-1,0 1,-1-1,1 1,-1 0,1 0,-1 0,1-1,-1 1,-1 1,-8-3,-1 1,0 1,-19 2,15 0,0 2,-1 0,1 0,1 2,-1 0,1 0,0 2,0 0,-21 15,17-8,0 0,0 1,2 1,0 0,-29 39,38-43,1-1,0 1,1 0,1 1,0-1,0 1,-2 19,5-25,1-1,0 1,0 0,1-1,0 1,0 0,1 0,0-1,0 1,1 0,0-1,0 1,1-1,0 0,5 10,-5-14,-1-1,0 1,1 0,0-1,0 1,0-1,0 0,0 0,0 0,0-1,1 1,-1-1,0 1,1-1,0 0,-1 0,1-1,0 1,-1-1,1 0,0 0,-1 0,1 0,0-1,-1 1,6-3,12-2,-1-1,0-2,30-14,-17 7,166-58,80-34,-273 103,0 1,0-1,0 1,-1-2,1 1,-1-1,8-7,-3-1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07.5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2 119,'0'15,"-1"-2,1 1,1 0,0 0,1-1,3 15,-4-26,-1 0,1 0,0 1,0-1,0 0,0 0,0 0,0 0,0 0,1-1,-1 1,1 0,-1-1,1 1,0-1,-1 1,1-1,0 0,0 1,0-1,0 0,0-1,1 1,-1 0,0 0,0-1,0 0,1 1,-1-1,0 0,1 0,-1 0,0 0,0-1,1 1,-1 0,4-2,7-3,0 0,-1-1,0 0,0-1,0 0,14-13,45-25,20 3,144-74,-221 110,-3 2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08.96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1 537,'12'-1,"1"0,0-1,0-1,-1 0,1 0,-1-1,0-1,0 0,18-11,11-9,47-39,-44 32,371-284,-406 309,1 0,0 1,18-8,-4 2,-16 6,-5 2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10.44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0,'21'2,"0"0,0 2,-1 0,1 1,38 16,41 10,3-13,0-4,1-5,146-6,-222-3,0-2,49-11,-69 12,0-2,0 1,0-1,0 0,0-1,-1 0,0 0,1 0,-2-1,1 0,0-1,-1 1,9-12,-6 4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12.01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1 253,'16'-2,"1"1,0-2,-1 0,1-1,-1-1,0 0,0-1,17-10,5-4,-1-1,35-28,-43 25,38-39,-52 48,0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21.20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331 1,'-1'117,"0"134,40 331,-7-169,-32 3,-2-171,0-209,-2 0,-17 70,4-25,1 52,6 2,10 189,3-136,-3 370,1-532,9 48,-5-46,2 45,-8-47,2 0,1 0,9 40,-5-35,2 49,1-3,-7-64,0-7,-1 0,0 1,0-1,0 0,-1 1,0-1,0 0,-1 1,0-1,0 0,-3 13,4-27,0 1,0 0,-1-1,0 1,0 0,-1 0,0 0,-3-9,4 12,-6-17,-1 1,-1 0,-1 0,-1 0,0 2,-15-19,-92-102,45 57,57 64,11 12,-1 0,1 0,0-1,0 1,1-1,-7-13,27 29,6 11,413 494,-434-514,-1 1,0 0,1 0,-1 0,1-1,-1 1,1 0,0-1,-1 1,1 0,0-1,-1 1,1-1,0 1,0-1,-1 1,1-1,0 0,0 1,0-1,0 0,0 1,-1-1,1 0,0 0,0 0,0 0,0 0,0 0,0 0,1-1,0 0,-1 0,1-1,-1 1,1-1,-1 1,0-1,0 0,0 0,0 1,0-1,0 0,-1 0,2-4,3-13,-1 0,1-26,-4 37,6-34,15-50,-11 54,8-63,-19 99,0 0,0 0,-1 0,1 0,-1 0,1 0,-1 0,0 0,1 0,-1 1,0-1,0 0,0 0,-1 1,1-1,0 1,-1-1,1 1,-1-1,1 1,-1 0,0 0,1 0,-1 0,0 0,-2-1,-62-22,41 16,-92-33,1-5,-109-62,182 77,29 17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25.30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1 225,'75'-1,"1"-2,81-16,-21-8,-1-5,246-97,-344 118,-21 8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3:40.36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1 655,'594'-2,"387"1,-4 34,-350 36,14 1,-162-59,194 16,130 35,-790-61,518 3,-2-35,51-25,446-59,4-83,-946 176,427-99,-440 103,0-3,-2-4,-1-2,-1-3,-1-3,85-59,-131 80,20-15,2 3,52-24,-80 43,-1 0,1 0,0 2,0-1,1 2,-1 0,1 1,-1 0,1 1,-1 1,27 4,-5 4,0 1,-1 3,0 0,-1 3,46 27,148 114,-69-34,-5 7,179 195,-323-315,1 0,0-1,0-1,1 0,0 0,0-1,1-1,0 0,0-1,0 0,1-1,-1 0,25 2,15 0,1-3,69-4,-51-1,-39 2,-1-2,1-1,0-1,-1-2,55-17,-39 1,-1-2,-1-2,84-64,-71 47,67-36,-89 58,-29 16,0-1,1 1,-1 1,1 0,0 0,0 1,1 0,-1 0,1 1,0 1,17-2,164 6,135-4,-269-5,86-20,-87 14,86-8,-113 18,44-2,82-16,-43 2,-68 13,-2-2,68-21,33-31,-107 42,1 1,0 1,1 3,66-14,-72 21,-1-2,1-1,-2-2,47-21,107-67,-162 86,0 2,1 0,0 1,0 2,1 0,40-5,151-5,-135 13,411-11,-1 20,937 135,-1423-140,684 129,-655-120,0 1,-1 2,0 1,-1 2,0 0,-1 2,27 22,-51-36,-1 0,1 0,0-1,0 1,0-1,0-1,0 1,0-1,1 0,7 0,69-2,-51-1,152-7,267 0,-386 13,0 2,-1 3,1 2,116 38,-63 2,-73-30,57 18,-81-33,1 0,0-1,0-1,0-1,0-2,1 0,-1-1,0-1,1-1,26-6,4 1,-1 2,1 3,65 5,-16-1,404-20,-126 11,-223 9,-123 0,0 2,0 1,64 19,-64-14,1-2,0-1,59 3,-65-11,1-1,-1-2,0-1,0-1,38-14,-43 15,0 0,38-2,3 1,20-3,1 5,90 6,-41 0,9-2,-125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24.8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1239 94,'-1'-2,"1"0,-1 0,0 0,0 0,0 1,0-1,-1 0,1 1,0-1,-1 1,1-1,-1 1,1 0,-1 0,0 0,1 0,-4-2,-33-16,37 18,-23-8,0 1,-1 0,0 2,0 1,-1 1,-27-1,-162 6,97 2,104-2,1 0,-1 2,1-1,0 2,0 0,0 0,1 2,-1-1,1 1,0 1,-19 15,-11 4,18-9,0 2,1 1,1 1,1 1,1 0,1 2,-18 28,-21 24,33-46,1 2,2 1,-35 68,48-80,1 0,0 0,2 1,1 0,1 0,0 0,2 1,0 32,2-46,0 22,1 0,2-1,0 1,15 52,-9-52,1-1,2 1,2-2,17 31,-29-57,1-1,-1 1,1 0,0-1,0 1,0-1,0 0,0 0,0 0,1-1,-1 1,1-1,-1 1,1-1,-1 0,1-1,0 1,5 0,10 0,1-1,28-3,-12 1,138 2,80-2,-218-3,0-1,0-2,-1-2,59-23,2-1,-65 23,54-29,-53 23,42-14,31 0,-95 28,0-1,-1 0,1-1,-1 0,0-1,15-11,0 0,-17 12,0 0,0-1,-1 1,0-1,0-1,0 1,-1-1,0 0,0 0,0-1,5-12,-5 7,-1-1,0 1,-1-1,0 0,-1 0,1-21,-5-9,-1 0,-1 1,-18-68,16 84,-1 0,-1 0,-1 0,-2 1,-1 1,-27-46,37 69,-5-9,0 0,-1 1,0 0,-13-12,17 19,-1 0,1 0,-1 0,0 0,0 1,0 0,0 0,0 0,0 1,0 0,-1 0,1 0,-7 0,-51 2,50 1,-1-2,1 1,0-2,-26-4,24 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30.4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0 358,'23'2,"-1"1,1 0,-1 2,0 1,-1 1,1 0,19 12,-10-6,1-2,42 11,-49-18,0 0,1-2,0-1,0-1,-1-1,1-1,35-7,-12-4,-1-1,85-37,9 3,-114 41,-1-1,0-1,0-1,-1-2,0 0,-1-2,29-20,17-27,40-30,-95 79,1 1,0 1,1 1,-1 1,23-8,-25 12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32.0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1 185,'7'2,"-1"0,1 0,-1 1,1 0,-1 0,0 0,0 1,0 0,-1 1,1-1,6 8,20 14,19 6,1-1,2-4,0-1,2-3,0-2,2-3,97 18,-147-35,0-1,0 0,1 0,-1-1,0 0,0 0,0-1,0 0,0 0,-1-1,1 0,0 0,-1-1,13-9,7-6,-2-1,35-35,-25 22,180-170,-107 103,-99 92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7.6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274 1,'-11'-1,"0"2,-1-1,1 2,-1-1,1 2,0-1,0 1,-15 7,19-6,0 0,0 1,0 0,1 0,-1 0,1 1,1 0,-1 0,1 1,0-1,0 1,-5 11,-2 6,1 0,1 1,0 0,2 1,2 0,0 0,1 0,2 1,1-1,1 1,3 35,-2-60,1 1,-1 0,1-1,0 1,0-1,0 1,0-1,0 1,1-1,-1 0,1 1,-1-1,1 0,0 0,0 0,0-1,0 1,0 0,1-1,-1 1,0-1,1 0,-1 0,1 0,-1 0,1 0,0 0,-1-1,1 1,0-1,-1 0,1 0,0 0,-1 0,4-1,-2 1,0 0,0 0,0-1,0 0,0 0,-1 0,1 0,0 0,0-1,-1 0,1 0,-1 0,0 0,1 0,-1-1,0 1,-1-1,1 0,0 0,-1 0,1 0,-1 0,0-1,2-3,-2-1,1-1,-2 0,1 1,-1-1,0 0,-1 0,0 0,-3-16,-19-69,15 75,2 0,1-1,0 0,-1-26,4 43,1 1,0 0,0 0,0 0,1 0,-1 0,0 0,1 0,-1 0,1 0,0 0,-1 0,1 0,0 0,0 0,1 1,1-4,-2 4,1 0,-1 1,0-1,0 1,0-1,1 1,-1-1,0 1,0 0,1 0,-1 0,0-1,1 1,-1 1,0-1,0 0,1 0,-1 0,0 1,1-1,0 1,6 2,-1 1,0-1,0 2,0-1,-1 1,0 0,10 9,120 103,-24-23,-98-80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45.12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161 1,'-2'17,"0"-1,-1 1,0-1,-1 1,-1-1,-1 0,0-1,-2 1,1-1,-2-1,0 1,0-2,-1 1,-14 13,23-26,1-1,0 1,-1-1,1 1,-1-1,1 0,-1 1,1-1,-1 0,1 1,-1-1,1 0,-1 1,1-1,-1 0,0 0,1 0,-1 0,1 0,-1 1,0-1,1 0,-1 0,1 0,-1-1,0 1,1 0,-1 0,1 0,-1 0,0 0,1-1,-1 1,1 0,-1-1,1 1,-1 0,1-1,-1 1,1-1,-1 1,1 0,0-1,-1 1,1-1,0 1,-1-1,1 0,0 1,0-1,-1 1,1-1,0 1,0-1,0 0,0 1,0-1,0 0,0 1,0-1,0 0,-7-54,6 38,-5-8,-6-44,11 66,1 0,0 0,0-1,0 1,0 0,0 0,1 0,-1 0,1 0,0 0,0 0,0 0,1 0,-1 0,0 0,5-4,-5 5,1 1,0 0,0 0,0 0,0 0,0 0,1 0,-1 1,0-1,0 1,0-1,1 1,-1 0,0 0,0 0,1 0,-1 0,0 1,0-1,1 1,-1-1,0 1,0 0,0 0,3 2,56 33,-51-29,155 98,-117-82,-136-22,69-1,12 0,1 1,-1-1,1 0,0-1,-1 0,1 0,0 0,-1-1,-8-3,9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47.74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1 582,'3'2,"0"0,0 0,1 0,-2 0,1 1,0-1,0 1,-1 0,1 0,-1 0,0 0,0 0,0 0,2 5,2 2,39 57,65 86,-93-131,2-1,0-1,2-1,35 27,-46-41,0 0,0 0,0-1,0 0,1-1,-1 0,1-1,0 0,0-1,0 0,0 0,-1-1,1-1,0 0,0 0,16-5,17-6,0-1,64-29,-97 37,303-131,419-159,212-34,-800 277,128-54,-268 104,0-1,0 0,0 1,0 0,1 0,-1 1,1-1,-1 1,1 0,-1 0,7 1,1 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18.5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1807,'103'-10,"-28"1,903-43,1016 76,-965 44,865 40,-1621-99,542 23,-6 49,-173 44,-234-40,-201-41,-91-18,0-5,151 9,-218-30,0-2,-1-2,0-2,71-19,164-67,-82 24,359-79,-418 122,1 6,215-2,-166 13,30-6,346-66,-362 47,-12 2,-147 26,0 1,0 2,58 4,-23-1,34 5,175 32,56 5,598-73,-487 2,471 5,-5 77,-519 2,543 49,-801-99,358 12,0-32,-264-3,320 18,46 9,-397-31,-61 4,32-6,224-60,122-17,-13 13,-325 60,-135 22,-1-1,0-2,0-3,75-26,-85 21,-18 6,1 2,-1 0,1 1,1 1,-1 1,1 0,0 2,22-1,-30 3,0 0,0-1,16-4,19-3,-43 9,-1 1,1 0,0 0,-1 0,1 1,-1-1,0 1,1 0,-1 0,0 1,0-1,5 5,17 9,45 14,1-3,97 23,153 17,-30-7,-249-52,0-2,1-3,56-1,54 5,166 12,-124-11,597 3,-487-13,-271-1,-1-1,1-2,-2-1,60-20,13-4,-74 21,0-1,-1-1,0-2,-1-1,-1-2,0-1,-2-1,44-38,-60 46,-1 0,-1 0,0-1,0 0,-1 0,-1-1,0 0,-1 0,0-1,-1 0,4-18,2-19,9-95,-16 111,5-58,-4 0,-5 0,-22-185,14 224,-3 1,-2 0,-3 1,-1 1,-3 1,-2 0,-2 1,-37-55,53 93,0 0,0 1,-1 0,0 0,-1 1,0 0,0 1,-20-12,21 15,-1 0,0 1,0 1,0 0,-1 0,1 1,-1 0,0 1,1 0,-1 1,-12 1,-20 1,1 3,0 1,0 2,1 2,0 2,0 2,2 1,-1 2,2 2,1 1,-60 43,-72 70,144-109,1 0,1 1,2 2,-24 36,9-5,4 1,2 1,-37 104,56-127,0 1,3-1,1 2,2-1,1 1,2 0,6 68,1-84,1-1,1 0,1 0,1-1,1 0,0-1,27 37,1 6,-19-30,-12-22,0 0,0 1,-1 0,-1 0,0 1,0-1,-1 1,-1 0,0 0,-1 1,1 20,-4-9,0-16,1-1,0 1,0-1,1 1,2 9,-2-16,0 1,0 0,0-1,0 1,1 0,-1-1,1 0,0 1,-1-1,1 0,0 0,0 0,1 0,-1 0,0 0,1-1,-1 1,1-1,3 2,29 10,1-3,0 0,0-2,50 3,-20-1,57 11,0-6,244-1,-335-16,0-1,0-2,46-12,-65 13,0-1,0 0,0-1,-1-1,1 0,-2 0,1-1,-1-1,0 0,13-14,15-12,-32 30,0 0,0-1,-1 1,0-1,0-1,0 1,-1-1,0 0,0 0,4-10,-7 7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14.9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0 406,'67'-21,"2"2,0-3,-2-3,124-66,-16 8,-48 20,15-7,-120 63,-4 2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4:16.63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0 488,'37'-3,"-1"-1,0-2,56-17,-60 14,103-32,-118 35,-1-2,1 0,-1-1,0-1,24-19,-7 1,268-208,-218 177,-67 50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05.1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0 116,'6'0,"0"0,0 1,-1 0,1 0,0 1,-1 0,1 0,-1 0,8 5,22 8,-31-14,1-1,-1 1,0-1,1 0,-1 0,0-1,0 1,1-1,-1 0,0 0,0 0,0 0,0-1,7-3,56-36,-50 29,3 0,-1-1,-1-1,29-27,-43 36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06.47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0 161,'23'0,"-5"1,-1-2,1 0,25-4,-37 3,0 0,0 0,0 0,0-1,0 0,0 0,0 0,-1-1,0 0,0 0,0 0,0 0,4-6,1-2,-4 4,1 0,0 1,0 0,0 0,1 0,0 1,10-5,13-16,-26 23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07.67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0 213,'9'-1,"0"1,0-1,-1-1,1 0,-1 0,0-1,1 0,-1 0,0 0,-1-1,1-1,-1 1,1-1,-2-1,1 1,0-1,7-9,130-118,-133 123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08.71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0 248,'1'-4,"-1"0,1 1,-1-1,1 0,0 0,1 0,-1 1,0-1,1 1,0-1,0 1,0-1,0 1,1 0,-1 0,1 0,5-4,6-4,0 1,29-16,11-9,-48 29,1 0,-1 0,-1 0,1-1,-1 0,0 0,0 0,-1-1,0 0,3-8,-2 2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25.0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187 10,'0'0,"0"-1,0 1,0 0,0-1,0 1,0 0,0 0,0-1,0 1,0 0,0-1,0 1,0 0,0 0,0-1,-1 1,1 0,0-1,0 1,0 0,0 0,0-1,-1 1,1 0,0 0,0 0,-1-1,1 1,0 0,0 0,0 0,-1 0,1-1,0 1,-1 0,1 0,0 0,0 0,-1 0,1 0,0 0,-1 0,1 0,-1 0,-15 9,-12 18,0 7,2 2,-35 64,56-85,1 1,0-1,2 1,0 0,0-1,1 1,1 0,4 30,-1 8,-4 183,3 154,20-152,1 63,-24 807,3-1079,8 50,1-7,47 292,-52-336,-6-27,0 0,0 0,0 0,0 0,1 0,-1-1,1 1,-1 0,1 0,0-1,-1 1,1 0,0-1,0 1,1-1,-1 1,0-1,0 1,1-1,-1 0,0 1,1-1,0 0,-1 0,1 0,-1-1,1 1,0 0,0-1,0 1,-1-1,1 1,0-1,0 0,0 0,0 1,3-2,12-2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49.25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693 1009,'-3'0,"-8"0,1 0,-1 1,0 0,-20 4,26-3,1 0,0 0,0 0,0 0,0 1,0 0,0 0,1 0,-1 0,1 0,0 1,0 0,-5 7,-25 42,2 1,3 1,2 2,3 0,2 2,3 0,2 1,-9 75,22-112,-7 65,10-82,0 0,0 0,0 0,1 0,0 0,0-1,1 1,-1 0,1 0,0-1,4 8,-3-10,0-1,0 1,0 0,0-1,0 0,1 0,-1 0,1 0,0 0,-1-1,1 0,0 0,0 0,0 0,0 0,0-1,0 0,0 1,6-2,5 0,0 0,-1 0,1-2,14-3,-25 4,0 1,0-1,1 0,-1 1,-1-2,1 1,0 0,0-1,-1 0,0 0,1 0,-1 0,0 0,0-1,-1 1,1-1,-1 0,0 0,0 0,0 0,0 0,-1 0,0-1,1-4,1-10,-1 0,0-1,-2 1,-2-28,0 6,-3-164,-39-241,39 419,-1 1,-1 0,-1 1,-2-1,0 1,-2 1,0 0,-26-35,-172-305,95 155,114 207,-7-14,-1 1,-1 1,0-1,0 2,-2-1,-12-11,23 24,1 0,-1 1,1-1,0 0,-1 1,0-1,1 1,-1-1,1 1,-1-1,0 1,1 0,-1-1,0 1,1 0,-1-1,0 1,1 0,-1 0,0 0,0 0,1 0,-1 0,-1 0,7 17,22 28,70 80,142 142,134 92,-250-263,-89-72,-1 1,47 46,80 86,19 21,-167-164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5:27.96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0 245,'1708'17,"-1013"-12,149 3,-1 38,238 32,-969-76,0-5,-1-5,204-40,137-38,134-31,-262 23,-220 55,-85 33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19.79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42,'48'-17,"150"5,-93 9,188-6,1 12,393 56,11 55,-432-41,-196-51,-27-8,-29-8,1-1,0-1,0 0,1-1,25 2,352-4,-182-3,38-9,3-1,-91 1,6-1,-144 11,0-1,0-1,0 0,0-2,30-11,-35 11,58-9,-62 9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22.49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30,'500'11,"-42"0,540 35,-263-6,-230-48,-143-3,1315 12,-1473-13,-4 0,79 1,19 0,-166 10,1-5,241-44,-320 42,0 3,1 2,0 2,68 8,-112-5,0-1,-1 2,1-1,-1 2,0-1,1 1,-1 1,-1 0,1 0,9 8,-7-3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31.86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23,'1793'0,"-1656"11,-15 0,122 12,-154-12,113 1,-122-12,-33 2,0-3,0-2,-1-1,81-20,-89 15,1 2,0 1,41 0,48-7,-18 1,192 4,-234 8,-44 2,1 0,32 9,-11-3,-29-3,-3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39.32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0,'697'36,"-5"42,-679-76,1053 161,-563-92,-18-4,-413-53,0-3,1-4,0-2,121-10,-172 2,0-2,33-10,24-6,31 0,-92 19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6:49.44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0 533,'358'-22,"88"-7,-105 11,124-2,-334 18,123-8,261 2,-93 44,-172-11,-231-23,0-1,1-1,30-4,-45 4,1-1,-1-1,0 1,1-1,-1 1,0-1,0-1,0 1,0-1,-1 0,1 0,-1 0,1-1,-1 1,0-1,-1 0,7-9,1-7,-1-1,-2 0,0-1,-1 0,5-25,-6 22,1-1,1 2,20-43,-24 58,1 1,0 1,1-1,0 1,0 0,1 0,0 1,0 0,0 0,0 0,1 1,0 0,1 1,14-6,2 2,-1 1,1 1,1 1,-1 2,1 0,33 2,164 16,-156-8,1131 141,-561-41,-496-77,-139-29,0-1,0 1,0-1,0 1,0-1,0 1,-1 0,1 0,0 0,-1 0,1 0,0 1,-1-1,1 0,-1 1,0-1,0 1,1-1,-1 1,0 0,0 0,0 2,4 9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7:14.0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1 203,'51'2,"80"14,-116-15,0 0,0 0,0-1,0-1,-1-1,1 0,0-1,-1 0,28-11,-10 0,0-2,-1-1,30-22,4 0,23-17,-87 55,0 1,0 0,-1-1,1 1,-1 0,1-1,-1 1,1 0,-1-1,0 1,1-1,-1 1,1-1,-1 1,0-1,1 1,-1-1,0 1,0-1,1 1,-1-1,0 0,0 1,0-1,0 1,0-2,-3-2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8:49.62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9291 2560,'-1'5,"-1"0,0-1,0 1,-1 0,1-1,-1 1,0-1,0 0,-1 0,1 0,-1-1,0 1,-6 4,-13 16,-61 82,23-25,-4-3,-105 98,-158 92,256-217,-2-2,-144 67,97-62,-357 155,-11-34,30-75,343-79,-308 82,227-51,131-36,-1-3,0-3,-100 2,-455 43,10 1,-14-57,505-6,-175-33,-118-49,158 31,149 31,-147-56,-95-61,304 124,2-1,1-3,1-1,1-2,1-1,2-3,-55-56,73 66,1 0,1-2,1 0,1 0,1-2,1 0,1 0,2-1,0 0,2-1,1 0,1-1,1 1,-2-42,11-146,0 116,-9-103,4 196,0-1,0 1,0 0,0-1,-1 1,0 0,-1 0,1 0,-1 0,0 0,-1 1,1 0,-5-6,6 12,0 0,-1 0,2 0,-1 0,0 0,0 0,0 1,0-1,1 1,-1-1,1 1,-1 0,1-1,0 1,-2 3,-3 2,-1-1,-1-1,1 1,-1-1,-1 0,1-1,-1 0,1-1,-1 1,0-2,0 1,-18 2,-12-1,-57 1,86-5,-40 0,0-2,1-3,-1-1,1-3,-79-25,94 23,0-2,2-2,-1-1,2-1,0-2,2 0,0-3,-44-40,52 38,1 0,0-2,2 0,1-1,2 0,-20-48,11 14,2-1,-14-76,26 82,2 0,3-1,2 0,3 0,3 0,9-58,-4 78,1 1,1-1,2 2,2 0,1 0,1 2,32-48,5 4,114-127,-138 174,2 2,0 1,2 1,1 2,50-28,194-82,-219 108,35-13,1 5,2 4,165-30,-85 35,0 8,1 8,180 13,-336-2,1 0,-1 2,0 0,0 1,0 2,-1 0,0 1,0 1,22 14,0 4,-1 2,73 66,-77-63,2-2,2-2,1-1,60 27,-55-33,0-3,2-1,59 11,160 18,-33-6,69 36,-257-60,-1 2,-1 2,-1 2,53 35,-35-14,77 66,-141-115,1 0,0 0,0 0,0 0,1 0,0 1,3-13,18-67,4 32,1 2,3 1,1 1,57-65,-79 102,56-64,102-92,-119 121,-22 26,1 0,1 2,0 1,43-20,49-32,-43 16,2 3,154-74,-117 83,1 5,2 5,1 6,132-13,-175 31,1 4,0 3,124 14,-147-11,-38-2,-1 1,1 0,24 6,-39-6,0 0,0 0,0 0,0 1,0-1,-1 1,1-1,0 1,-1-1,1 1,-1 0,0 0,0 0,2 4,13 15,20 5,62 34,14 10,24 39,-5 5,188 213,-268-271,64 93,-96-119,-1 1,-1 0,-2 1,-1 0,14 50,-12-21,3-1,3 0,2-1,3-2,36 58,-56-103,24 34,-31-45,1 0,-1-1,1 1,-1-1,1 1,-1-1,1 1,-1-1,1 1,0-1,-1 1,1-1,0 0,-1 1,1-1,0 0,-1 0,1 0,0 1,0-1,-1 0,1 0,0 0,0 0,-1 0,1 0,0 0,0-1,-1 1,1 0,0 0,0-1,-1 1,1 0,0-1,-1 1,1 0,-1-1,1 1,0-1,-1 1,1-1,-1 1,1-1,-1 0,0 1,1-1,-1 0,0 1,1-1,-1 0,0 1,0-1,1 0,-1 0,0 1,0-1,0-1,4-12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8:50.8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0 876,'0'3,"0"0,1-1,-1 1,0 0,1-1,-1 1,1 0,0-1,0 1,0-1,0 1,0-1,1 0,-1 0,1 1,-1-1,1 0,0 0,0 0,0-1,0 1,0 0,0-1,1 1,-1-1,0 0,1 0,-1 0,1 0,-1 0,1 0,0-1,-1 1,1-1,0 0,-1 0,1 0,4 0,11-1,0-1,0 0,0-2,24-6,-35 8,67-21,-1-3,-2-3,87-48,189-136,356-329,-694 532,-14 13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8:52.7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0 343,'19'-2,"1"-1,-1 0,0-2,-1 0,32-14,11-2,105-31,263-119,-401 159,-22 11,0-1,-1-1,1 1,0-1,-1 0,0 0,0 0,0-1,0 0,5-5,-10 9,1 0,-1 0,0-1,1 1,-1 0,0-1,0 1,1 0,-1 0,0-1,0 1,1 0,-1-1,0 1,0 0,0-1,0 1,0-1,0 1,0 0,1-1,-1 1,0 0,0-1,0 1,0-1,-1 1,1 0,0-1,0 1,0 0,0-1,0 1,-1-1,-12 3,-18 13,21-9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9:52.4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3764,'1'13,"0"-1,1 1,0-1,1 0,0 0,1 0,1 0,-1 0,2-1,0 0,0 0,1 0,9 10,13 13,1-1,47 39,-57-55,30 28,2-3,1-2,2-2,2-3,78 35,-104-56,1-1,1-2,0-1,0-2,1-1,0-2,0-1,0-2,1-1,-1-2,0-1,40-8,-24-2,-1-2,-1-3,0-1,78-44,167-122,193-196,-26-36,-89 76,1095-870,91 127,-1270 910,7 13,381-149,-653 301,-14 6,-1 0,1-1,-1 0,0-1,0 0,0 0,0 0,10-9,-19 11,-4 3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8:56.4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0 296,'307'-1,"345"-45,-11-19,593 42,-964 48,-64-4,267 3,-291-17,277-2,-227-29,297-71,74-10,140 86,-462 23,-192-4,1 3,-2 5,1 3,-1 5,106 31,170 94,-355-137,0 1,-1 1,0-1,0 2,0-1,0 1,-1 0,0 0,8 13,5 7,22 43,-29-39,-9-20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59:00.2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4776,'30'32,"-2"2,41 63,-19-25,112 157,61 80,-145-210,94 92,-97-118,3-3,3-3,2-4,4-4,132 69,-81-61,264 90,-379-150,1-1,0-1,1 0,-1-2,38 0,-43-4,-1-1,1-1,-1 0,0-1,0-1,-1-1,0-1,19-9,53-32,146-103,72-86,-167 126,1694-1254,3165-2036,-4133 2864,32 83,-777 405,2 4,2 7,152-28,-276 66,0-1,0 1,0 0,0-1,0 1,0 0,0 0,0-1,0 1,0 0,0 0,0 0,0 0,0 0,0 0,0 1,0-1,0 0,0 0,0 1,0-1,0 1,0-1,0 1,1 0,-18 17,-41 19,40-29,2-2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01.23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1128,'0'-14,"-1"-1,2 0,0 0,0 1,2-1,0 1,0 0,1 0,1 0,0 0,1 1,1 0,0 0,13-18,232-307,-247 333,-1 0,1 0,1 0,-1 1,1-1,0 1,0 1,0-1,10-3,65-20,-22 9,97-31,1 6,184-25,-303 61,56-8,-34 6,103-29,177-40,-97 27,-206 44,0 2,1 1,0 2,49 4,57-4,-121-1,0-1,35-11,-38 8,1 2,0 1,31-3,32 5,-43 2,1-1,-1-2,-1-2,50-13,-66 12,1 1,-1 2,1 0,44 1,99 15,7 1,-140-11,0 2,-1 1,0 2,0 1,-1 2,58 26,68 21,-44-31,-74-19,0 2,0 1,-1 3,66 31,-57-21,0-3,2-2,64 16,-91-30,-1-1,2-1,24 0,31 4,-35-3,-36-3,1-1,-1 1,1 1,-1-1,0 2,0-1,1 1,-2 1,14 6,-22-10,0 0,0-1,0 1,0 0,0 0,0 0,0 0,0 0,0 0,0 0,0 0,0 0,0 0,0-1,0 1,0 0,0 0,0 0,0 0,0 0,0 0,0 0,0 0,0 0,0 0,0 0,0 0,0 0,0 0,0 0,1-1,-1 1,0 0,0 0,0 0,0 0,0 0,0 0,0 0,0 0,0 0,0 0,0 0,1 0,-1 0,0 0,0 0,0 0,0 0,0 0,-8-15,-22-27,20 27,-101-158,101 159,8 15,18 24,18 13,-1 1,-3 1,31 54,-59-93,-1 1,0-1,0 1,0-1,0 1,0 0,0 0,0-1,-1 1,1 0,0 0,-1 0,0 0,1 0,-1 0,0 0,0 0,0 0,0 0,-1 0,1-1,0 1,-1 0,1 0,-1 0,0 0,0 0,0-1,1 1,-2 0,1-1,0 1,0-1,0 1,-1-1,1 1,-1-1,1 0,-1 0,0 0,1 0,-1 0,-3 1,-9 4,0-1,-1-1,1-1,-29 4,9-1,-248 69,245-60,33-12,0-1,-1 0,1 0,-1 0,1-1,-1 1,0-1,0 0,0 0,1-1,-8 1,12-2,0 1,0-1,-1 1,1-1,0 1,0-1,0 0,0 1,0-1,0 1,0-1,0 1,0-1,0 1,0-1,0 0,0 1,0-1,1 1,-1-1,0 1,0-1,1 1,-1-1,0 1,1 0,-1-1,0 1,1-1,-1 1,1 0,0-1,14-18,35-32,-23 23,0 0,-2-2,34-49,-55 73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10.1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1,'3'22,"1"1,1-1,0 0,2 0,1-1,0 0,21 36,-2 1,49 112,67 163,-112-241,-20-54,20 43,-11-31,-13-37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12.71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1,'22'1,"-1"2,0 0,33 10,-1 0,491 62,-315-49,1165 133,-1063-131,1-15,423-36,-639 12,817-44,-161 57,-769-2,0 0,1 0,-1 0,0 0,0 0,1 1,-1 0,0-1,0 1,0 0,0 1,0-1,0 0,6 5,-7-4,0 1,0 0,-1 0,1-1,0 1,-1 1,0-1,0 0,0 0,0 0,0 1,-1-1,1 0,-1 6,1-2,0-1,1 1,0-1,0 1,1-1,0 0,0 0,0 0,7 9,44 49,-16-21,9 16,145 198,-191-255,0-1,0 1,0 0,0 0,-1 0,1 0,-1 0,1 0,-1 0,0 0,0 0,1 0,-1 0,-1 0,1-1,0 1,0 0,-1 0,1 0,-2 3,0-1,-1 1,1 0,-1-1,0 1,0-1,0 0,-8 6,-6 6,-1-2,-35 22,43-30,-483 274,321-187,-53 25,-6-10,-4-11,-429 117,303-145,54-14,209-33,-344 75,381-90,1-2,-1-3,0-2,-73-11,38 4,25 0,-111-28,-44-6,-155-13,335 43,0-1,1-3,1-1,0-3,1-1,-45-29,62 32,1-1,0-2,2 0,0-2,1 0,1-1,2-2,0 0,1-1,2 0,1-1,1-1,-21-59,24 45,2 0,-6-73,-3-16,14 115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15.23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3194,'2'17,"1"1,1-1,1 0,0 1,1-2,1 1,10 18,-2-2,175 421,213 449,-281-688,-105-190,1 0,1-1,1-1,1 0,46 36,-58-53,1 0,0 0,0-1,0 0,0-1,1 0,0-1,-1 0,1-1,1 0,-1 0,0-1,0-1,0 0,12-2,6-2,1-1,-1-2,-1-1,46-19,23-17,-2-3,103-70,107-80,844-629,-21-47,351-261,-1001 789,603-390,34 75,-1047 622,-37 19,1 1,1 2,0 1,1 1,58-15,-91 29,0-1,1 1,-1 0,0 0,1-1,-1 1,0 0,1 0,-1 0,0 0,1 1,-1-1,0 0,1 1,-1-1,0 0,1 1,-1 0,0-1,0 1,0 0,1 0,-1 0,-1 0,1 0,-1 0,0 0,0 0,0 0,1 0,-1 0,0 1,0-1,-1 0,1 0,0 0,0 0,0 0,-1 0,1 0,0 0,-1 0,0 2,-5 7,-1 1,1-1,-13 13,15-18,-18 25,2 1,2 1,0 0,-16 47,-22 39,-257 399,-34-20,254-368,68-92,5-7,-1-1,-2 0,-1-2,-31 29,55-56,-1 1,1-1,0 0,0 1,-1-1,1 1,0-1,0 0,-1 1,1-1,-1 0,1 1,0-1,-1 0,1 0,-1 1,1-1,0 0,-1 0,1 0,-1 1,1-1,-1 0,1 0,-1 0,1 0,-1 0,1 0,-1 0,1 0,0 0,-1 0,1 0,-1-1,1 1,-1 0,1 0,-1 0,1-1,0 1,-1 0,1 0,-1-1,1 1,0 0,-1-1,1 1,0 0,-1-1,1 1,0-1,0 1,0 0,-1-1,1 1,0-1,0 1,0-1,0 1,0-1,0 1,0-1,0 1,0-1,0 1,0 0,0-2,-1-11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17.88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3177,'1'10,"0"1,1-1,0 0,1 0,0-1,1 1,0-1,0 1,1-1,0 0,0-1,1 1,0-1,1 0,0-1,8 7,8 7,0-1,2-1,1-1,27 14,11 2,1-3,2-2,1-4,1-2,98 18,-71-25,0-4,0-5,151-6,-90-15,0-6,-2-8,-1-6,274-98,-223 49,-5-9,-3-9,-5-8,179-135,845-636,-435 308,-230 165,161-115,-501 381,249-125,-453 262,-3 1,-1 1,1 0,0 0,0 0,0 1,0 0,0-1,1 1,-1 1,0-1,5 0,-5 5,-4 2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1:42.191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3012,'100'111,"40"23,161 149,-215-199,135 173,-216-251,0 0,1 0,-1 0,1 0,0-1,0 0,1 0,0 0,0-1,0 0,0-1,0 1,1-1,0-1,-1 1,1-1,0-1,15 2,-8-3,0-1,-1 0,1-1,0-1,-1 0,1-1,-1 0,0-2,16-7,102-53,-2-5,234-173,-203 115,227-236,96-198,-50-28,45-138,-27 39,-356 557,182-190,-261 305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3:19.9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2104 1,'-8'1,"0"0,1 0,-1 1,0 0,1 0,0 1,-14 7,12-6,0 0,0 0,0-1,-17 3,-275 17,237-21,-53 9,-31 1,111-10,-1 3,-58 14,26-5,-13-2,-1-3,-116-4,58-7,-197 5,258 8,66-7,-1-1,1-1,-1 0,1-1,-1-1,0 0,-27-5,32 0,7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3:35.1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3486 879,'-2'-6,"-1"0,1 0,-1 0,0 1,-1-1,1 1,-1 0,0 0,0 0,-1 0,1 0,-8-4,0-4,-37-40,-2 3,-2 1,-2 3,-76-48,57 48,-246-136,276 162,0 1,-2 3,0 1,0 3,-80-11,-35-2,-181-53,254 56,37 9,-1 3,-1 2,1 2,-1 2,0 3,0 2,0 3,-96 18,22 18,87-26,-77 18,83-25,0 0,0 3,1 1,1 1,0 2,1 1,0 1,-33 25,43-23,1 1,1 1,-26 34,-9 11,-70 88,116-143,5-6,0 1,0-1,0 1,1 0,0 0,0 0,0 0,0 0,1 1,0-1,-1 8,2-11,0 0,0 0,0 0,0 0,0 0,1 0,-1 0,1-1,0 1,-1 0,1 0,0 0,0-1,0 1,0-1,0 1,1 0,-1-1,0 0,1 1,-1-1,1 0,-1 0,1 0,0 0,-1 0,1 0,0 0,0-1,0 1,0 0,-1-1,1 0,2 1,78 9,-52-7,0 1,29 8,101 31,-156-42,0 0,0 1,0 0,0-1,-1 1,1 0,-1 1,1-1,-1 1,0-1,0 1,0 0,0 0,3 5,-5-7,-1 1,1 0,-1-1,1 1,-1 0,1 0,-1-1,0 1,0 0,0 0,0-1,0 1,0 0,0 0,-1-1,1 1,-1 0,1-1,-1 1,0 0,0-1,1 1,-1-1,0 1,0-1,-1 1,1-1,0 0,0 0,-1 0,1 1,0-1,-1 0,-2 1,-237 183,195-145,27-22,0-2,-1 0,-1-1,-32 17,44-25,0-1,0 1,0 0,1 1,0 0,1 1,-1-1,2 1,-10 16,-18 22,17-27,1 1,1 1,1 1,1 0,1 1,2 0,0 0,1 2,1-1,2 1,0 0,2 0,1 0,0 45,3-51,0 5,7 47,-5-63,0 0,0 0,1-1,0 1,1-1,0 0,0 0,10 14,28 25,1-2,2-2,2-2,65 45,-87-67,18 12,1-2,1-2,75 32,-82-46,0-1,68 11,-49-12,-32-6,168 31,-157-31,0-2,0-2,52-4,-61-2,-1-2,0 0,0-2,-1 0,33-19,20-6,-2 6,0 4,2 3,116-16,-152 29,73-24,-70 18,51-9,14 3,-10 0,1 5,166-5,-189 20,-27-1,1 2,88 14,-111-10,0-2,0-1,0-1,1-1,47-8,-5-4,76-25,-127 31,-1-1,-1-1,0-1,0 0,0-2,28-21,-44 29,1-1,-1 0,0 0,0 0,-1 0,1 0,-1-1,0 1,0-1,0 1,-1-1,1-5,9-64,-7 35,9-73,-6 0,-9-166,-2 240,-1-1,-1 1,-3 0,-1 0,-1 1,-2 0,-2 1,-2 1,-1 0,-1 1,-29-37,43 64,1 1,-2 0,1 1,0-1,-1 1,0 0,0 1,-9-6,0 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09.4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8219 201,'-41'0,"1"-2,-59-10,62 6,-2 2,1 2,-56 3,-117 20,-1 1,-8-15,-263 21,270-3,-679 56,700-67,121-6,-1-3,0-3,-83-10,-232-65,-76-9,240 63,-699-98,855 102,-250-42,253 51,23 0,1 3,-1 1,1 2,-49 6,-157 43,183-37,-299 68,115-16,169-45,-102 10,66-13,48-8,-104-2,50-4,-129 22,85-6,102-10,44-5,1 0,-1-1,0-1,0 0,0-1,0-2,0 1,1-2,-32-8,35 4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3:49.6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1233,'0'2,"1"1,-1-1,1 1,0-1,0 1,0-1,0 0,0 1,0-1,1 0,-1 0,1 0,0 0,-1 0,1-1,0 1,0 0,0-1,0 1,0-1,0 0,1 0,3 2,56 18,-21-12,1-2,0-2,54-1,129-11,-164 0,-1-1,0-4,0-2,-1-2,-1-3,-1-3,80-42,-26 2,-2-5,153-126,134-158,-323 277,-3-4,-3-3,67-107,-97 134,-26 44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4:28.2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1 878,'13'2,"1"0,-1 0,0 2,0-1,-1 2,1 0,-1 0,0 1,20 13,-12-7,42 17,-51-25,1 0,-1-1,0-1,1 1,0-2,16 1,-23-2,-1 0,0-1,1 0,-1 0,0 0,1 0,-1-1,0 1,0-1,0 0,0 0,0-1,-1 1,1-1,-1 0,0 0,1 0,-1 0,4-7,352-440,-37 116,-315 328,84-69,-37 33,-36 18,-13 12,-5 11,0 1,0 0,0 0,0 0,0 0,0 0,0 0,0-1,-1 1,1 0,0 0,0 0,0 0,0 0,0 0,0 0,0-1,0 1,0 0,0 0,0 0,0 0,-1 0,1 0,0 0,0 0,0 0,0 0,0-1,0 1,0 0,-1 0,1 0,0 0,0 0,0 0,0 0,0 0,0 0,-1 0,1 0,0 0,0 0,0 0,0 0,0 0,0 0,-1 1,1-1,0 0,0 0,0 0,0 0,0 0,0 0,0 0,-1 0,1 0,0 0,0 0,0 1,-6 3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4:30.4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1 678,'1'4,"1"0,1 0,-1 0,0 0,1-1,0 1,0-1,0 1,0-1,8 5,45 36,-42-37,0 1,0-2,0 0,1 0,0-2,0 0,0 0,1-1,17 0,-25-2,0-1,0 0,0-1,0 0,0 0,0-1,0 1,0-2,0 1,0-1,-1-1,0 1,1-1,-2 0,1-1,0 0,-1 0,0 0,7-7,216-299,-85 106,-110 160,7-9,49-81,-87 127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4:55.0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3134,'5'1,"-1"1,0 0,0 0,0 0,0 0,7 5,18 11,1-1,1-2,0-1,2-1,-1-2,1-1,1-2,-1-1,1-1,56 1,-40-7,0-3,-1-1,1-2,-1-3,0-2,81-29,-18-6,-1-5,-3-5,-3-5,-2-4,-4-4,104-94,500-537,68-257,-512 617,-127 177,7 5,236-206,-363 353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4:56.41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3007,'0'1,"1"0,-1 1,1-1,0 0,0 0,-1 0,1 0,0 0,0 0,0 0,0-1,0 1,0 0,0 0,0-1,0 1,0 0,1-1,-1 1,0-1,0 0,0 1,1-1,-1 0,0 0,1 0,-1 0,0 0,0 0,2 0,43-2,-30-1,1-2,-1 1,0-2,-1 0,1-1,-1-1,27-17,95-84,-106 82,274-248,310-362,211-364,-687 820,-8-5,153-289,-278 463,12-24,-18 34,1 1,-1 0,1-1,0 1,0 0,0-1,0 1,0 0,0 0,0 0,0 0,1 0,-1 0,0 0,1 0,-1 1,2-2,1 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5:11.819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3754,'1'5,"1"0,1 1,-1-1,1 0,0 0,0-1,1 1,-1-1,1 1,0-1,0 0,7 5,-8-6,32 26,1 0,1-3,2-1,0-1,1-3,2-1,0-2,1-2,0-2,1-1,1-3,49 5,-24-7,1-3,0-3,-1-4,1-2,-1-4,0-2,79-23,-71 9,-1-3,-1-3,124-69,-103 41,-2-5,96-84,-6-20,289-339,374-542,-740 910,106-136,572-687,-722 891,4 2,3 4,96-68,38-10,-196 135,14-8,-16 18,-5 13,-4-1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5:16.0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 2039,'2'5,"0"0,0-1,1 1,-1 0,1-1,0 0,7 8,3 5,67 111,336 493,-406-607,290 368,-211-278,157 140,-222-222,2-1,0-2,1 0,1-2,0-1,42 17,-58-29,1 1,1-2,-1 0,0 0,1-1,-1-1,1-1,0 1,-1-2,1 0,-1-1,1 0,-1-1,0 0,0-1,0-1,23-11,-2-4,-1-1,-1-1,30-27,86-89,-84 76,234-228,108-101,26 10,803-544,-737 615,1064-484,-1126 622,-315 131,206-40,-183 55,-144 25,1 1,-1 0,1 0,-1 0,1 0,0 0,-1 0,1 0,-1 0,1 0,0 0,-1 0,1 0,-1 0,1 0,-1 1,1-1,0 0,-1 0,1 1,-1-1,1 0,-1 1,1-1,-1 0,0 1,1-1,-1 1,1-1,-1 1,0-1,1 1,-3 22,-24 34,21-47,-31 68,20-40,-29 48,-487 698,464-689,59-84,1-2,-1 1,0-1,-1-1,0 1,0-2,-22 13,-17 13,-75 48,70-48,37-22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5:05:21.066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1110 2473,'-5'2,"0"-1,1 1,-1 0,0 1,1-1,0 1,-1 0,1 0,1 1,-1-1,0 1,1 0,-6 7,3-4,-704 708,659-672,-64 42,-1 0,112-82,0 1,0 0,1 0,-1 0,1 0,0 1,0-1,0 1,1 0,-1 0,1 0,1 0,-1 0,1 0,-2 10,1 4,2 0,0 0,3 24,0 8,3 202,65 421,86 35,37 225,-161-698,5 406,-39-635,1 0,0 0,0-1,1 1,0 0,0 0,1-1,0 1,0-1,1 0,-1 1,6 7,-3-8,0 0,0 0,1-1,0 0,0 0,0-1,0 1,1-1,0-1,11 6,24 10,0-2,1-2,1-2,1-1,-1-3,64 6,410-2,5-34,-321 11,1101-91,-2-47,209 60,4 114,-1343-21,731 0,919-116,680-142,-2122 222,472-64,-774 79,0-3,-1-3,124-55,-165 62,1 2,0 2,0 1,71-9,160 3,-249 15,269-4,106 4,127 1,120-3,4476-104,-3744 71,-793 19,-108 0,-263 9,710-57,-842 54,-2-4,1-3,-2-2,0-5,-2-2,84-45,-120 53,0-2,-1-1,-1-2,-1-1,-2-2,0-1,-2-1,-1-1,-2-1,-1-2,-1 0,-2-2,23-49,-6-12,-5-2,-4 0,-4-2,-5-1,-4-1,-4 0,-5-1,-5 0,-4 0,-21-141,-9 46,-9 1,-8 2,-9 3,-8 2,-9 3,-123-222,-598-1041,743 1357,-93-157,143 244,-1 0,0 1,0 0,0 0,0 0,-1 0,-8-6,10 9,0 1,0-1,0 1,0 0,0-1,0 1,0 1,0-1,-1 0,1 1,0 0,0 0,-1 0,1 0,0 0,0 1,-6 1,-55 16,-99 43,29-8,-782 259,558-192,-2626 744,2788-814,-2208 542,-35-153,1538-363,625-72,-347-38,236-21,3-17,-585-188,-706-355,900 316,708 274,9 6,1-3,1-2,2-3,-92-59,-69-85,-50-36,-743-456,720 501,-512-206,629 305,-2 7,-3 8,-1 7,-220-20,282 51,-1 5,0 6,0 4,1 5,0 6,1 4,-188 60,162-27,2 6,3 6,-195 126,-339 298,-13 89,617-524,-123 78,91-67,81-53,1 1,-27 29,-11 11,8-18,-3-2,0-1,-2-3,-1-2,-101 37,63-34,-2-4,-166 26,245-51,-3 2,1 0,-1-1,0-1,1-1,-1 0,0-1,1 0,-27-7,41 8,-1 0,0-1,0 1,0 0,0 0,0 0,0 0,0 0,0 0,0 0,0 0,0 0,0 0,0 0,0 1,0-1,0 0,0 1,0-1,1 1,-1-1,0 1,0-1,0 1,1-1,-1 1,0 0,1 0,-1-1,0 1,1 0,-1 0,0 1,-8 32,7-16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19.85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18658 1,'-45'2,"1"1,-1 3,1 1,0 3,-79 27,-1489 453,1397-428,-405 60,499-108,-272 22,82-15,-104 2,116-14,123-1,-348-30,-17-39,-396-65,777 94,-569-94,570 110,-1076-122,912 94,-611-64,870 101,41 4,-1 0,-28 2,43 1,1 1,0 0,-1 1,1 0,0 0,0 1,0 0,0 0,1 1,-8 4,-199 152,22-14,162-126,-2-1,0-2,0-1,-56 19,-51 3,-2-6,-243 24,-293-22,-267 52,517-36,-515 25,-3-84,35-85,131 11,660 77,0 5,-1 4,-182 31,103 5,165-31,-1-2,0-2,0-1,0-2,-1-1,1-1,0-3,0-1,0-1,1-2,0-1,-58-24,89 31,-7-2,1 0,0-1,0 0,0-1,-12-10,18 10,6 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22.22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1 611,'26'-11,"-13"4,84-31,192-46,113 6,-274 55,834-119,7 38,-482 54,913-23,-529 129,-770-46,259 30,-315-36,0-1,0-2,0-3,78-11,-99 10,-4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44.6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1156,'44'43,"95"83,-44-55,3-5,192 96,-267-151,-1-2,2-1,-1-1,1-1,0-1,0-1,0-1,1-1,0-1,-1-2,1 0,30-6,-20 0,-1-2,0-2,0-1,-1-1,-1-2,0-2,53-36,233-181,59-39,-332 244,135-88,217-185,-50 32,-194 157,93-62,-233 164,-4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0:59.2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24,'685'38,"-355"-12,466 12,844-71,-1528 25,1591-77,414 150,-1495 7,-179-19,169-14,2-33,178 6,252 4,-849-17,0 8,-1 9,201 42,-78 4,628 90,-753-137,250-13,-315-11,-1-5,246-62,117-83,-390 119,-3-4,163-101,-178 90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1:01.2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74,'281'-19,"-110"4,1124-24,9 55,-531-4,-480-8,2385 16,688-21,-3231 5,-1 6,234 48,249 102,-572-147,64 16,2-5,0-5,1-5,1-5,0-4,0-6,220-30,-215 6,0-7,128-51,-130 41,2 4,122-21,-97 39,1 6,1 6,0 6,189 22,79 63,-53-7,-307-68,1-4,0-1,0-3,101-13,61-33,19-2,-196 43,0 1,0 3,0 0,44 7,-18 6,-2 2,0 3,82 35,65 18,-193-66,1 0,36 2,-34-5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34.6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3574 43,'244'-12,"-88"2,-36 5,529-10,-498 19,-1 6,192 40,-262-32,-1 4,-1 3,-2 3,0 4,-3 3,0 3,89 64,-116-69,0 3,-2 1,-2 2,-2 2,-1 2,-2 2,-3 1,-1 1,-3 2,-1 1,25 64,-40-75,-3 0,-1 1,-2 0,-1 0,-3 1,-1 0,-2 0,-1-1,-3 1,-13 73,0-44,-2 0,-3-1,-4-2,-2 0,-45 79,31-80,-2-2,-2-2,-4-1,-2-3,-2-2,-3-3,-2-2,-67 44,-40 17,-342 169,293-179,-4-10,-4-9,-3-11,-4-9,-1-10,-3-10,-2-11,0-10,-302-9,395-20,0-6,0-6,2-7,-203-63,260 61,2-3,0-4,3-4,1-2,2-4,2-4,3-2,-99-93,154 131,2-2,0 0,0 0,2-1,0 0,0-1,2-1,0 1,1-2,1 1,1-1,0 0,-4-27,8 38,0 0,-1 0,0 1,0-1,-1 1,1 0,-11-13,-41-48,34 44,-159-177,47 54,122 133,0-2,1 1,1-1,1-1,-12-31,13 30,0 0,-1 1,-1 0,0 1,-15-19,-7-2,-6-6,2-1,-35-59,48 76,13 28,4 19,4 21,2 1,1-1,10 50,33 123,-35-172,23 89,20 101,-47-174,-6-52,0-8,-1-32,-4-76,-40-213,-54-102,62 282,32 122,3 16,0-1,0-1,0 1,1 0,0 0,0 0,1-1,0 1,0 0,0-1,2-6,-1 12,0 0,-1 0,1 0,0 0,0 0,0 0,0 0,0 0,0 0,0 0,1 1,-1-1,0 0,0 1,0-1,1 1,-1-1,0 1,1 0,-1 0,1-1,-1 1,2 0,37 2,-34-2,117 11,206 12,122 1,93-1,-539-23,0 0,0 1,0-1,0 1,0 0,-1 0,1 1,0-1,0 1,6 3,-10-4,-1-1,1 1,0-1,-1 1,1 0,0-1,-1 1,1 0,-1 0,1-1,-1 1,1 0,-1 0,1 0,-1-1,0 1,1 0,-1 0,0 0,0 0,0 0,0 0,0 1,0 0,-1 0,0 0,0 1,1-1,-1 0,-1 0,1 0,0 0,0 0,-1-1,1 1,-1 0,-3 2,-34 29,-2-1,-1-2,-74 38,-34 25,23 4,-176 178,182-158,-165 122,245-207,28-20,-1-1,0-1,0 0,-1-1,-1 0,1-1,-20 6,18-12,4-4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1:28.8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2061,'4'1,"0"1,1 0,-1 0,0 0,0 0,0 0,0 1,-1 0,1 0,5 6,11 7,26 16,47 44,-55-43,75 50,-86-66,-16-10,0 0,1 0,-1-1,1-1,15 6,-22-10,-1 0,1-1,0 1,-1-1,1 0,0 0,-1-1,1 1,-1-1,1 0,-1 0,1 0,-1-1,1 0,-1 0,0 0,0 0,7-5,69-51,-2-4,-3-2,120-135,-46 7,136-229,-32 41,-173 271,128-134,-42 83,316-234,-349 304,-139 93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1:43.6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0 546,'1'4,"1"0,-1 0,1 0,0 0,0 0,0 0,0-1,1 1,-1-1,1 1,0-1,5 5,5 5,40 51,3-3,3-2,2-2,3-4,139 90,-191-136,0-1,0 0,0-1,1-1,-1 0,1 0,15 1,-21-4,1 0,-1-1,1 0,-1-1,1 0,-1 0,0 0,0-1,1 0,-1 0,-1-1,1 0,0 0,9-7,377-276,114-72,-91 132,-341 191,2 5,1 2,139-29,-124 41,0 3,0 4,1 5,124 9,-217-5,1 0,-1 0,0 0,1 0,-1 1,0-1,1 0,-1 0,0 1,1-1,-1 1,0 0,0-1,0 1,0 0,1-1,-1 1,0 0,0 0,0 0,-1 0,1 0,0 0,1 3,-2-3,0 0,0 1,0-1,0 1,0-1,-1 0,1 1,0-1,-1 1,1-1,-1 0,1 0,-1 1,0-1,0 0,0 0,1 0,-1 0,0 0,0 0,0 0,-1 0,0 1,-11 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1:53.0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0 398,'50'3,"96"16,-90-9,57 2,-93-11,0-1,-1-2,1 1,-1-2,1-1,33-10,-5-5,-2-2,0-2,-1-2,-1-2,45-36,185-177,-272 240,-5 5,-3 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5.91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0 928,'53'53,"483"458,-428-420,3-5,4-5,155 83,-258-157,2 0,-1-1,1-1,0 0,24 5,-32-9,0-1,0 1,0-1,0-1,0 1,0-1,0 0,0 0,0-1,-1 0,1 0,-1 0,1 0,-1-1,0 0,8-6,390-319,-124 95,657-467,-731 564,7 10,393-170,-536 269,113-28,-144 46,1 2,0 2,0 1,64 3,-90 5,-14 3,-20 9,19-15,-14 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34.98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1 554,'0'4,"1"0,0 0,0-1,0 1,0-1,1 1,-1-1,1 0,0 1,0-1,0 0,0 0,1 0,-1-1,1 1,5 4,56 39,-44-34,6 8,-20-15,0-1,0 1,1-1,0 0,7 3,-10-6,-1 0,0 0,1-1,-1 1,1-1,-1 0,1 0,-1 0,0 0,1-1,-1 1,1-1,-1 0,0 0,4-1,15-9,0 0,-1-1,29-21,-4 2,-37 24,0 0,0-1,-1 0,0 0,0-1,-1 0,0 0,0-1,-1 0,-1 0,9-19,2-13,17-77,-20 68,43-200,-49 232,0 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37.44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1 740,'0'2,"1"-1,0 1,-1-1,1 1,0-1,0 1,0-1,0 0,0 0,0 1,1-1,-1 0,0 0,1 0,-1 0,0-1,1 1,-1 0,1 0,1 0,36 14,-34-14,34 15,-27-10,-1-1,1 0,0-1,0-1,0 0,18 2,-27-5,-1 0,1-1,0 1,0 0,-1-1,1 0,-1 0,1 0,0 0,-1 0,0 0,1 0,-1-1,0 1,1-1,-1 0,0 0,0 0,-1 0,1 0,0 0,-1 0,1-1,-1 1,0 0,1-1,-1 1,0-1,-1 0,1 1,0-1,-1 0,1 1,-1-6,44-299,-33 221,-4 4,-7 63,1 0,1 0,0 0,2 0,0 1,1-1,0 1,16-32,8-21,-22 54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42.27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0 658,'6'2,"-1"1,1-1,-1 1,0 0,0 0,0 1,0 0,-1-1,0 1,1 1,-2-1,7 9,2 0,15 17,-19-19,1-1,0-1,0 0,1 0,15 10,-23-18,-1 0,1-1,0 1,-1-1,1 1,0-1,-1 0,1 0,0 0,-1 0,1 0,0 0,-1 0,1 0,0-1,-1 1,1 0,-1-1,1 0,0 1,-1-1,0 0,1 0,-1 0,1 0,-1 0,0 0,0 0,1-1,-1 1,0 0,0 0,1-4,5-5,-1 0,0-1,7-18,-9 20,7-20,-1-1,-1 0,-2 0,-1 0,-1-1,0-43,16-70,-12 93,3-59,-11 66,-2 28,1 1,1-1,0 0,1 1,8-30,-6 36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44.165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1 666,'3'0,"0"0,0-1,0 1,-1-1,1 1,0-1,0 0,-1 0,1-1,0 1,-1 0,1-1,-1 0,0 1,1-1,-1 0,0 0,2-3,30-48,-11 15,-14 23,0 0,-1-1,0 0,7-25,4-6,20-56,39-158,-73 230,-5 27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18.501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1,'6'0,"0"1,0 0,0 0,0 0,0 1,0 0,0 1,-1-1,1 1,-1 0,0 0,9 7,6 7,31 33,-27-25,403 438,20 21,-208-233,-239-250,0-1,0 0,0 0,0 1,0-1,1 0,-1 1,0-1,0 0,0 0,0 1,1-1,-1 0,0 0,0 1,0-1,1 0,-1 0,0 0,0 1,1-1,-1 0,0 0,0 0,1 0,-1 0,0 0,1 1,-1-1,0 0,1 0,-1 0,0 0,1 0,-1 0,0 0,0 0,1 0,-1-1,0 1,1 0,-1 0,0 0,1 0,-1 0,0 0,0-1,1 1,-1 0,0 0,0 0,1-1,-1 1,0 0,0 0,0-1,0 1,1 0,-1 0,0-1,0 1,0-1,2-21,-2 18,0-21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19.44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1,'5'0,"0"0,0 1,-1 0,1 1,0-1,0 1,-1-1,1 1,-1 1,1-1,4 5,47 38,-35-25,342 257,-92-75,-237-175,0 2,-3 1,0 1,36 50,-10-14,-42-47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37.4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0 487,'11'1,"0"0,-1 1,1 0,-1 0,0 1,19 8,61 34,-48-22,63 30,217 100,-273-134,1-1,1-3,0-3,91 12,-116-23,-1-1,1-1,0-2,-1 0,1-1,-1-2,27-9,171-77,-120 45,873-306,-677 262,323-93,-324 111,-282 74,-16 7,-22 15,16-18,-10 11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0.26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1 197,'0'-5,"0"0,1-1,-1 1,1 0,1 0,-1 0,1 0,0 0,0 0,0 1,0-1,1 0,0 1,0 0,0 0,1 0,-1 0,1 0,0 1,0-1,5-2,9-5,1 1,-1 1,2 0,21-6,24-11,-46 18,-3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1.05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1,'5'0,"0"0,-1 0,1 1,0 0,0 0,0 1,0-1,-1 1,1 0,-1 0,1 0,-1 1,0-1,0 1,0 0,0 0,-1 1,1-1,-1 1,0 0,0 0,0 0,0 0,-1 0,0 1,0-1,0 1,0 0,-1-1,0 1,0 0,0 0,0 0,-1 0,0 8,11 104,0 27,-12-123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1.998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0,'2'5,"0"-1,0 0,1 1,-1-1,1 0,0 0,0-1,0 1,1 0,5 4,0 1,256 236,-83-82,169 161,-332-306,-5-4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23.13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0 681,'21'-2,"-1"-1,-1-1,1-1,-1-1,1-1,-2 0,35-20,19-5,91-40,183-109,-131 67,126-78,-320 176,-6 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47.317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1 727,'0'5,"1"0,0-1,1 1,-1-1,1 1,0-1,0 1,0-1,1 0,-1 0,1 0,5 5,41 39,-48-47,0 0,1 0,-1 0,1 0,-1 0,1 0,-1 0,1 0,-1-1,1 1,-1-1,1 1,0-1,-1 0,1 0,0 0,0 0,-1 0,1 0,0 0,-1 0,1-1,0 1,-1-1,1 1,-1-1,1 1,0-1,-1 0,0 0,1 0,-1 0,1 0,-1 0,0 0,0-1,0 1,0 0,0-1,0 1,0 0,1-4,5-7,0-1,-2 0,1 0,3-17,-3 10,2-7,-1-1,-2 0,0-1,-1-33,10-55,37-179,-46 255,-4 25,1 0,1 0,7-24,-10 40,0 0,0 0,0 0,0-1,0 1,0 0,0 0,0 0,0-1,0 1,0 0,0 0,0 0,0-1,0 1,0 0,0 0,0 0,0 0,0-1,0 1,1 0,-1 0,0 0,0 0,0-1,0 1,0 0,0 0,1 0,-1 0,0 0,0 0,0-1,0 1,1 0,-1 0,0 0,0 0,0 0,1 0,-1 0,0 0,0 0,0 0,1 0,-1 0,0 0,0 0,0 0,1 0,-1 0,0 0,0 0,0 0,0 0,1 1,-1-1,0 0,0 0,0 0,0 0,1 0,-1 1,6 18,-1 27,-5-22,0-3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48.96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0 729,'0'0,"0"1,0-1,0 1,0 0,0-1,1 1,-1-1,0 1,0 0,0-1,1 1,-1-1,0 1,1-1,-1 1,0-1,1 1,-1-1,1 1,-1-1,1 1,-1-1,1 0,-1 1,1-1,-1 0,1 1,-1-1,1 0,0 0,-1 1,1-1,-1 0,1 0,0 0,-1 0,1 0,0 0,-1 0,1 0,-1 0,1 0,0-1,-1 1,1 0,-1 0,1-1,0 1,-1 0,1-1,29-16,-21 6,0 0,0-1,-1-1,0 1,-1-1,-1-1,0 1,7-23,-1-13,9-59,3-14,1 13,-13 51,24-69,-31 112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51.25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1 661,'1'11,"0"-1,1 1,0-1,1 0,0 0,0 0,1 0,1 0,0-1,0 0,0 0,1 0,1-1,0 0,0 0,0 0,1-1,0 0,11 7,-17-13,0 0,0 1,0-1,0 0,0 0,0 0,1 0,-1-1,0 1,1-1,-1 1,0-1,1 0,-1 0,0 0,1 0,-1 0,1 0,-1-1,0 1,1-1,-1 0,0 1,0-1,0 0,1-1,-1 1,0 0,0 0,-1-1,1 1,0-1,0 0,-1 0,1 1,-1-1,1 0,-1 0,0 0,0-1,2-2,5-12,-1 0,0 0,-1-1,4-22,-7 31,51-256,37-118,-89 374,-1 4,0 0,0 0,0 0,0 1,1-1,0 1,0-1,4-5,-3 10,-1 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2:52.85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3 766,'-1'13,"1"-9,-1-1,1 1,0-1,0 1,0 0,0-1,1 1,-1-1,1 0,0 1,0-1,0 1,1-1,2 4,-3-7,-1 0,1 0,0 0,0 0,0 0,0-1,0 1,0 0,0-1,-1 1,1 0,0-1,0 1,0-1,-1 0,1 1,0-1,-1 1,1-1,-1 0,1 0,0 1,0-2,15-18,-4 1,-1 0,-1-1,-1 0,11-37,17-92,-9 28,4 4,54-159,-83 270,-1 7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01.65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0 408,'1'-11,"1"1,0-1,0 1,1 0,0-1,1 1,0 1,1-1,0 0,0 1,1 0,1 1,-1-1,1 1,0 0,14-11,1 0,2 0,0 2,0 1,52-25,-24 18,1 3,1 2,1 3,95-14,-62 18,0 4,116 7,-188 0,-1 2,0 0,1 0,-1 2,0 0,0 0,-1 2,0-1,0 2,0 0,0 1,-1 0,19 17,-22-16,-1 0,0 1,-1 0,0 1,0 0,-1 0,-1 1,0-1,0 1,-1 1,-1-1,0 1,-1 0,0 0,-1 0,1 15,-2 23,-1 0,-3-1,-2 0,-16 70,-66 194,67-250,4-12,-2 0,-3 0,-33 57,-60 69,49-80,46-71,-1-1,-28 29,64-69,1 0,0 1,1 1,0 1,1 0,39-15,135-38,-129 45,160-53,-53 15,260-52,-333 85,-67 15,48-8,-57 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04.10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0 277,'0'2,"1"1,-1 0,1-1,0 1,0-1,0 0,0 1,0-1,0 0,0 0,1 1,-1-1,1 0,0 0,0-1,2 3,38 27,-32-23,34 22,438 323,-475-348,1 1,-1 1,-1-1,0 1,1 0,4 9,-24-22,-8-14,-29-52,-53-104,101 173,-21-46,1 0,-28-99,48 140,0-1,0 1,1-1,1 0,-1 1,1-1,0 0,1 1,0-1,1 1,0-1,3-8,-3 11,0 0,1 1,0-1,0 1,0-1,0 1,1 0,0 1,0-1,1 1,-1-1,1 1,0 1,0-1,0 1,1-1,7-2,29-9,0 3,0 1,1 2,0 2,1 2,0 2,-1 2,1 1,54 9,-60-2,-2 2,1 2,-1 1,-1 1,0 2,-1 2,41 27,-59-33,0 2,-1 0,0 0,18 24,13 11,-16-16,-18-17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38.50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1 548,'12'11,"1"0,0-1,0-1,1 0,24 12,80 29,-86-37,15 5,1-2,0-2,1-2,1-2,0-2,0-3,1-1,-1-3,1-2,-1-3,1-1,-1-3,-1-2,0-2,73-28,574-286,-524 238,-60 32,2 4,2 6,2 5,125-26,-228 64,44-7,-56 10,-1-1,1 1,0 0,-1 0,1 1,0-1,-1 0,1 1,-1 0,1 0,-1-1,1 1,-1 1,1-1,-1 0,0 1,4 2,1 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07.73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1 525,'74'-76,"75"-71,160-131,-296 265,-3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08.60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0 422,'1'-4,"0"0,-1 0,2 1,-1-1,0 0,1 0,0 1,-1-1,1 1,1-1,-1 1,0 0,5-4,42-40,-37 36,126-107,25-23,-118 103,-27 26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0.16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1 577,'1'-14,"0"-1,1 1,1 0,0-1,1 2,9-22,43-82,-35 77,16-39,-22 44,1 1,2 1,34-48,-49 77,1 1,-1-1,1 1,0 0,0 1,0-1,0 1,0 0,1 0,-1 0,1 0,-1 1,1 0,0 0,-1 0,1 0,0 1,0 0,0 0,0 0,-1 0,1 1,0 0,0 0,6 2,-1 0,0 1,0 0,0 0,-1 1,0 0,0 0,0 1,0 1,-1-1,12 13,-8-4,-1 1,0 1,-1 0,-1 0,-1 1,0 0,-1 0,-1 1,-1 0,-1 0,3 24,0 29,-2 120,-6-170,0 0,-1 0,-1-1,-2 1,0-1,-1 1,-1-2,0 1,-2-1,-18 32,13-21,14-31,0 1,0-1,-1 0,1 1,0-1,0 1,0-1,0 1,0-1,0 1,0-1,0 0,0 1,0-1,0 1,0-1,0 1,0-1,0 1,0-1,1 1,-1-1,0 0,0 1,0-1,1 1,-1-1,0 0,0 1,1-1,-1 0,1 1,-1-1,0 0,1 0,-1 1,0-1,1 0,-1 0,1 0,-1 1,1-1,-1 0,0 0,1 0,-1 0,1 0,-1 0,1 0,-1 0,1 0,-1 0,1 0,-1 0,1 0,-1-1,0 1,1 0,-1 0,1 0,-1-1,0 1,1 0,-1 0,0-1,1 1,-1-1,34-16,-1-2,-1-2,-1 0,45-42,-40 33,17-12,303-257,-337 283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3.09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835 110,'-1'6,"0"0,0-1,-1 1,1-1,-2 1,1-1,-6 10,-7 18,-10 33,19-55,1 1,1 0,-1 0,2 0,0 0,0 1,-1 20,-4 82,3-74,2 71,4-81,15 152,-13-162,1 1,1 0,1-1,1 0,1-1,11 23,-18-42,-1 0,1 1,-1-1,1 0,0 0,-1 0,1 1,0-1,0 0,0 0,0 0,0 0,0 0,0 0,0-1,0 1,0 0,0 0,1-1,-1 1,0-1,1 1,-1-1,0 0,1 1,-1-1,0 0,1 0,-1 0,0 0,1 0,-1 0,1 0,-1-1,0 1,1 0,1-2,0 0,-1 0,1 0,-1 0,1 0,-1 0,0-1,0 1,0-1,-1 0,1 0,-1 1,1-1,-1 0,0 0,1-5,-1 6,-1 1,0-1,0 1,0-1,0 1,0-1,0 1,0 0,0-1,0 1,-1-1,1 1,-1 0,1-1,-1 1,1 0,-1-1,0 1,0 0,1 0,-1-1,0 1,0 0,0 0,0 0,-1 0,1 1,0-1,0 0,0 0,-1 1,1-1,0 1,-1-1,1 1,-1-1,1 1,0 0,-1 0,-1-1,-9 0,-1-1,0 1,-20 2,22-1,-12-1,0-2,0 0,1-1,-1-1,1-1,0-1,1-1,0-1,0-1,0-1,2-1,-1 0,-18-17,-16-15,2-3,2-2,-43-56,65 71,1-1,2-2,-28-52,44 72,1 0,0-1,2 0,0 0,1-1,0 1,2-1,0 0,2 0,0-25,1 38,1-1,0 1,0 0,1 0,0 0,0 0,0 0,1 0,-1 1,1-1,1 1,-1 0,1 0,0 0,0 0,1 0,-1 1,1 0,0 0,0 0,0 1,1 0,11-5,3 0,0 1,1 1,0 1,1 1,32-2,31-2,0 4,0 3,0 5,129 20,-173-16,0 1,0 3,-1 1,-1 2,0 1,-1 3,-1 0,0 3,-2 1,-1 2,35 32,-29-18,-2 3,-2 1,-2 2,-2 1,-2 2,-2 0,-2 2,-3 1,-1 1,-3 1,21 94,-35-114,-1 0,-2 0,-1 1,-2-1,-8 55,-5-8,-28 88,28-126,-1-2,-3 0,-1-1,-29 44,39-69,-1 0,0 0,-1-1,0 0,-1-1,-25 20,32-28,0-1,-1 1,1-1,0-1,-1 1,0-1,0 0,1 0,-1 0,0-1,-1 0,1 0,0-1,0 0,0 0,0 0,0 0,-1-1,1 0,0-1,0 1,-6-4,-3-2,0 0,1-1,0-1,1 0,-1-1,2 0,0-1,0 0,1-1,0-1,1 1,1-2,0 1,0-1,2-1,0 0,0 0,1 0,-7-32,7 16,1-1,1 0,2 0,1-1,1 1,2 0,2 0,0 0,12-37,-11 46,-4 16,1-1,0 1,0 0,1-1,0 1,6-12,-7 17,1-1,-1 1,0 0,0 0,1 0,-1 0,1 1,0-1,-1 1,1-1,0 1,0 0,0 0,0 0,0 0,0 1,0-1,0 1,1 0,4 0,206 5,86-5,-292 0,-1-2,0 1,0-1,0 0,0 0,0-1,0 0,-1 0,1-1,5-4,58-50,-14 9,-17 21,6-4,43-41,-76 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3.850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1 297,'0'-3,"4"-2,1-4,3 0,1-2,7-4,-1-2,3-3,1-1,1-5,1-2,1 0,1 4,-4 0,-2 3,1 1,-3 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4.566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1 282,'3'-4,"6"-1,1-4,3 0,-2-2,6-4,0-6,5-4,1-1,2 0,0 0,0 1,-5 1,-1 1,-1 4,-3 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16.272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0,'2'11,"0"0,1-1,0 1,0-1,1 0,1 0,0 0,0-1,1 0,0 0,11 13,4 8,30 46,24 35,88 177,-100-132,-63-155,0 0,0 0,1 0,-1 1,1-1,-1 0,1 0,-1 0,1 0,0 0,-1-1,1 1,0 0,0 0,0 0,0-1,0 1,-1 0,1-1,0 1,1-1,-1 1,0-1,0 1,0-1,0 0,0 1,0-1,0 0,1 0,-1 0,0 0,0 0,0 0,0 0,0-1,1 1,-1 0,0-1,0 1,0-1,0 1,0-1,0 1,0-1,0 0,0 1,1-2,8-6,0 0,-1-1,15-17,-9 10,247-232,-236 219,-2 0,22-35,8-10,-41 50,-10 11,-3 13,0 0,-1-1,1 1,0 0,0 0,0-1,0 1,0 0,0 0,0 0,-1-1,1 1,0 0,0 0,0 0,0 0,-1-1,1 1,0 0,0 0,-1 0,1 0,0 0,0 0,0 0,-1 0,1-1,0 1,0 0,-1 0,1 0,0 0,0 0,-1 0,1 0,0 1,0-1,-1 0,1 0,-1 0,0 1,0 0,-1-1,1 1,0 0,0 0,0 1,0-1,0 0,0 0,0 0,0 1,0-1,0 1,1-1,-1 0,1 1,-1-1,1 1,-1-1,1 1,0-1,0 1,0 0,0 1,0 40,6-28,0 0,0 0,1-1,1 0,1-1,0 0,0 0,1-1,20 19,21 28,57 79,60 81,-159-207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3.139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0 362,'2'-5,"-1"0,1 0,0 0,0 1,1-1,-1 1,1-1,0 1,4-5,3-5,-10 13,25-39,1 2,2 0,42-44,-60 73,0-1,1 1,0 1,0 0,0 1,1 0,0 0,1 1,0 1,0 0,0 1,0 1,0 0,1 0,0 1,13 1,-22 0,0 1,0 0,0 0,0 1,-1 0,1-1,0 2,0-1,-1 0,1 1,-1 0,1 0,-1 0,8 6,-9-4,0 0,0 0,0 0,0 0,0 0,-1 0,0 1,0-1,0 1,-1 0,0-1,1 1,-2 0,1 0,0 5,5 81,-8 121,-1-72,1-98,-1-1,-1 0,-3-1,-1 1,-3-1,-1-1,-1 0,-23 45,67-114,2 1,0 1,2 2,54-30,119-37,-69 34,-125 52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4.984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1 160,'0'-5,"0"1,1-1,0 1,-1 0,2-1,-1 1,0 0,1-1,0 1,0 0,0 0,1 0,-1 1,6-7,-2 3,1 1,0 0,0 0,0 1,1 0,0 0,8-3,1 0,1 1,0 1,0 0,1 2,0 0,30-2,-31 5,0 1,0 0,0 2,-1 0,1 1,0 1,-1 0,0 2,0 0,0 1,-1 0,0 1,0 1,-1 1,0 0,-1 1,0 0,-1 1,0 1,18 22,-28-30,0 0,0 0,0 1,-1-1,0 1,0-1,0 1,0 0,-1 0,0-1,-1 1,1 9,0-17,0 0,1 0,-1 1,1-1,-1 1,1-1,-1 1,1 0,0-1,0 1,-1 0,1 0,0 0,0 0,0 1,0-1,4 0,45-12,-48 12,0 1,-1 0,1 0,-1 0,1 0,0 0,-1 0,1 1,-1-1,1 1,-1 0,1 0,-1 0,1 0,-1 0,0 1,0-1,0 1,0-1,0 1,3 2,-3 0,1 0,-1 0,0 0,0 0,0 0,0 0,-1 1,0-1,0 0,0 1,0 6,0 12,-1 1,-1-1,-7 43,6-57,-2 16,0 0,-2-1,-1 0,-1 0,-1-1,-16 29,17-39,0 0,-1 0,-1 0,0-1,-1-1,0 0,-1 0,0-1,0 0,-1-2,-16 9,-20 13,35-22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5.958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0 372,'1'-6,"0"0,0 1,0-1,1 1,0-1,0 1,0-1,1 1,-1 0,1 0,7-9,46-49,-52 59,39-35,1 2,84-54,-49 37,-65 44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4:56.82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0 573,'56'57,"3"-2,2-4,3-1,1-4,3-3,1-2,2-4,119 45,-144-67,0-2,1-3,0-1,1-2,0-3,71-2,-80-4,-1-2,-1-2,1-1,-1-2,0-2,-1-1,-1-2,56-29,-6-9,82-67,56-36,34 10,141-87,-386 224,283-203,-274 188,-18 19,0 0,1 0,-1 0,1 0,0 1,0 0,0-1,1 1,-1 1,7-4,-10 6,-1 0,1 0,-1 1,0-1,1 0,-1 1,1-1,-1 0,1 1,-1-1,0 1,1-1,-1 0,0 1,1-1,-1 1,0-1,0 1,1-1,-1 1,0-1,0 1,0-1,0 1,0 0,0-1,0 1,0-1,0 1,0-1,0 1,0-1,0 1,0-1,0 1,-1 0,1-1,0 1,0-1,-1 0,1 1,-1 0,1-1,-3 12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6.71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0 299,'0'-4,"4"-5,5-5,5 0,0-1,1-2,-1-3,4 0,3-2,1 0,2-1,4 0,0 0,-3 1,-3 3,-5 1,-6 4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3:28.683"/>
    </inkml:context>
    <inkml:brush xml:id="br0">
      <inkml:brushProperty name="width" value="0.1" units="cm"/>
      <inkml:brushProperty name="height" value="0.1" units="cm"/>
      <inkml:brushProperty name="color" value="#5B2D90"/>
      <inkml:brushProperty name="ignorePressure" value="1"/>
    </inkml:brush>
  </inkml:definitions>
  <inkml:trace contextRef="#ctx0" brushRef="#br0">743 447,'5'0,"1"0,0 0,-1 0,1 1,0 0,-1 0,1 0,-1 1,1 0,-1 0,0 0,0 1,8 4,-9-3,0 0,-1 0,1 0,-1 1,0 0,0-1,0 1,-1 0,0 1,0-1,0 0,-1 0,1 1,0 6,6 47,-3 1,-3 0,-2 0,-2 0,-14 78,10-107,-2 0,0-1,-2-1,-1 1,-2-2,-1 0,0 0,-3-1,0-1,-24 27,38-48,-1-1,0 0,1 0,-2 0,1-1,0 1,-1-1,0 0,0-1,0 1,-10 3,12-5,1-1,-1 0,1 0,-1 0,1 0,-1-1,1 1,-1-1,1 1,-1-1,1 0,-1 0,1 0,0 0,0 0,-1-1,1 1,0-1,0 1,0-1,1 0,-1 0,0 0,1 0,-1 0,1 0,-1 0,0-3,-155-264,134 222,3-1,2-1,2 0,-9-53,12 24,-5-136,19-82,1 170,-2 123,0 0,1-1,-2 1,1 0,0 0,-1 0,1-1,-1 1,0 0,0 0,0 0,-1 0,1 0,-3-4,2 6,1 0,-1 1,1-1,-1 0,0 0,1 1,-1-1,0 1,1-1,-1 1,0 0,0 0,1 0,-1 0,0 0,0 0,1 0,-1 0,0 1,0-1,1 1,-1-1,1 1,-1 0,0-1,1 1,-3 2,-14 6,2 1,0 1,0 0,1 1,0 1,1 0,0 1,-21 28,26-30,0 1,2-1,-1 1,2 1,-1-1,2 1,0 0,1 0,0 1,1-1,0 1,0 16,3-26,1 0,-1-1,1 1,-1 0,1-1,0 1,1-1,-1 1,1-1,0 1,0-1,1 0,-1 0,1 0,0-1,0 1,0 0,0-1,1 0,-1 0,1 0,0 0,0-1,0 1,0-1,0 0,1 0,-1-1,6 2,15 4,0-1,1-2,-1-1,35 1,-5 0,131 9,49 6,-166-16,-55-2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03.5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836 124,'-513'0,"508"0,0 0,0 0,0 0,0 1,0 0,0 0,0 0,0 0,0 1,1 0,-1 0,1 0,-1 1,-5 4,4-1,0 0,1 0,0 1,0 0,1 0,-1 0,2 0,-5 11,-14 25,-37 55,33-58,-28 58,47-83,1 0,1 0,0 1,1 0,1-1,0 1,0 32,3-24,2-1,0 0,2 0,0 0,2 0,0-1,2 0,0 0,19 33,17 36,-6-11,53 83,-76-140,1-1,1 0,1-2,0 1,2-2,0-1,44 30,-11-15,1-2,98 39,-121-59,0-1,1-2,0-1,0-1,1-2,62 0,-49-5,0-3,0-1,52-14,-70 11,-1 0,0-2,-1-2,0 0,-1-1,32-23,-25 12,-1-2,-1-1,-1-1,-1-2,-2-1,25-37,-20 20,-2-2,-1-1,34-91,-54 117,-2 0,0-1,-1 1,-2-1,-1 0,-1-49,-4 30,-3 0,-1 0,-13-46,9 57,-2 0,-1 0,-1 2,-2 0,-1 1,-2 1,0 0,-3 2,0 0,-1 2,-2 0,-1 2,-1 1,-46-29,46 32,22 14,0 2,-1-1,0 1,-13-6,18 9,-1 0,0 1,1-1,-1 1,0-1,1 1,-1 0,0 0,1 0,-1 1,0-1,1 0,-1 1,1 0,-1 0,0 0,1 0,-4 2,-101 47,-187 62,72-32,221-79,-42 21,39-17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06.09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815 389,'-3'-1,"-1"0,0 0,0 0,1-1,-1 1,1-1,-7-3,-16-8,-9 6,-1 1,-1 2,1 2,0 1,-1 1,1 3,-1 0,1 3,-62 17,77-17,1 0,0 2,1 0,-1 2,2 0,0 1,0 0,-20 19,26-19,0 1,1 0,1 0,0 1,1 1,0 0,1 0,1 1,0-1,1 2,-6 21,4-5,2 1,1 0,-1 52,11 101,-4-164,1 0,1-1,1 1,8 24,-9-36,2 1,-1-1,2 1,-1-1,1-1,1 1,0-1,0 0,15 13,66 51,4-4,2-4,106 54,-169-103,0-2,0-1,1-2,1-1,0-1,0-2,1-1,-1-2,1-2,53-1,-70-3,0 0,-1-1,1 0,0-2,30-11,79-46,-39 18,-1 5,-1-4,124-84,-204 123,0 0,-1-1,0 0,0 1,0-1,-1 0,0-1,0 1,0-1,-1 1,1-1,-1 0,-1 0,1 0,-1 0,0 0,0 0,-1 0,0-1,0 1,0 0,-1 0,0 0,-3-12,-4-13,-1 1,-2 0,-22-44,25 54,-46-94,-5 2,-4 3,-5 3,-5 3,-166-181,214 258,-2 1,-1 1,-49-32,65 48,-1 1,0 1,-1 0,0 1,0 0,0 1,0 1,0 0,-1 1,0 0,-26 1,-3 2,0 3,-88 17,120-18,-1 1,1 0,0 1,0 0,1 0,-1 2,1-1,1 1,-1 1,1 0,0 1,1-1,0 2,1-1,-9 12,6-5,1-4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08.0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310 294,'-2'13,"-1"0,0 0,-1 0,0 0,-1-1,-1 1,0-1,0-1,-1 1,-14 16,-4 11,-16 30,3 2,-57 149,85-189,1 1,1 0,2 1,1-1,2 1,1 0,2 0,1 0,1 0,8 37,5-13,2-1,2 0,3-1,2-1,3-1,2-1,2-2,67 83,-41-71,3-3,2-3,123 87,-17-15,-131-97,3 3,69 45,-96-71,0-1,1 0,0 0,0-2,1 1,0-2,-1 0,2-1,28 2,-4-3,0-3,-1-1,1-2,-1-2,0-1,0-2,73-28,201-92,-291 120,-2-1,1-1,27-21,-42 28,-1-1,1 1,-1-1,0 0,-1-1,1 1,-1-1,-1 0,1 0,-1 0,0-1,0 1,0-1,-1 0,3-12,-2-15,-1 1,-2 0,-1-1,-1 1,-13-60,-52-156,26 121,-5 2,-6 2,-5 2,-142-220,182 318,-2 0,0 2,-2 0,0 1,-2 1,0 1,-1 1,0 1,-2 1,-45-20,-95-31,109 47,-99-50,-188-114,249 139,-173-57,267 102,-70-16,67 15,0 1,0 0,0-1,0 2,-1-1,1 0,0 1,0 0,0 0,0 0,0 0,0 1,0-1,1 1,-4 2,-4 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11.73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15,'0'-1,"0"0,0 1,0-1,0 1,0-1,0 1,1-1,-1 1,0-1,0 1,0-1,0 1,0-1,1 1,-1-1,0 1,1-1,-1 1,0 0,1-1,-1 1,0-1,1 1,-1 0,1-1,-1 1,0 0,1 0,-1-1,1 1,0 0,19 2,18 19,2 12,41 43,-49-44,0-2,52 37,-73-62,-1 1,1-1,0-1,0 0,0 0,1-1,19 2,-29-5,0 0,-1 0,1 0,0-1,0 1,0-1,-1 1,1-1,0 0,-1 1,1-1,0 0,-1 0,1 0,-1 0,1-1,-1 1,0 0,0-1,1 1,-1-1,0 1,0-1,0 1,1-4,21-50,-17 39,15-47,-14 39,20-44,-19 53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13.1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1 794,'4'1,"0"1,0-1,-1 1,1 0,0 0,-1 1,1-1,-1 0,1 1,-1 0,0 0,3 5,18 12,-3-7,-6-2,0-1,1-1,1-1,0 0,20 6,-35-13,1-1,-1 0,0-1,0 1,1 0,-1-1,0 1,0-1,0 0,0 1,0-1,0 0,0 0,0-1,0 1,0 0,0-1,-1 1,1-1,-1 1,3-4,32-45,-29 39,39-62,41-58,-41 70,166-216,-151 205,120-109,-146 142,-32 34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17.18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1195,'0'-1,"1"0,-1 0,1-1,0 1,-1 0,1 0,0 0,0 0,0 0,0 0,0 1,-1-1,2 0,-1 0,0 1,0-1,0 0,0 1,0-1,0 1,1 0,1-1,37-10,-30 9,676-110,-462 85,368-99,-450 90,518-90,-116 26,18-14,7 38,-438 66,285-19,-232 8,-10 1,-21 3,237-54,-339 60,421-51,-194 33,-220 22,-1 0,92-22,-21-11,49-13,-131 45,0 1,0 3,1 2,-1 2,52 7,-49-1,-29-3,-1-1,1-1,21-1,55-6,-27 2,84-15,-98 11,-36 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19.98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1,'14'0,"133"0,229 27,115 69,-193-33,900 123,168 35,-1051-157,441 103,-513-98,242 53,-331-91,201 67,45 1,-235-63,-38-8,200 17,-245-39,195 8,-235-14,-8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4:22.58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1350,'2'-3,"0"-1,0 1,1 0,-1 0,0 0,1 0,0 0,0 1,0-1,0 1,0 0,0 0,0 0,1 0,5-2,98-41,1 4,157-37,-120 38,559-158,-558 152,123-33,-268 79,662-136,127-38,-620 139,344-27,-230 35,454-73,-19 26,-513 57,155-24,-283 29,97-3,34-3,120-9,-131 14,-95 6,74-8,-131 10,-26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3DC9B-471E-48C0-BA12-AA0BA610B0A0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4D6B4-66E8-4185-973C-DDD0EFBF1FF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16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A4EF9-4071-45FF-B2A0-01FFC43F75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5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8169-63D2-4C8F-8B83-3A5750212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C134B-9B60-46CA-B0A6-4ED5EC0F6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BF7F5-0300-419F-BF86-6CD6A172E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95BF-AB52-40D4-91C8-2F95A62F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3576-BD21-409B-B6F7-18341A6F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530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7B25-A9C0-4E7A-A71D-F767A087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1B10F-960D-44B6-93A8-01B1B63E5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4BB00-A811-4435-B41A-6A58F892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3815-B46F-4C15-A924-C96B7A43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7240-4019-4729-9088-B8F1AE8D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74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29194-E522-4DD4-BCE2-9F22FE620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2AE4B-6B6F-4BDE-95F2-976D38B43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4318-F2F9-49E8-BBDC-97FB77A4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B968-7575-4ECD-8782-56AFFF8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B3F7-2366-4D90-B498-F1E451F4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702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0A97-2700-4B2B-8D06-16EE122A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3A74-C66B-49C7-AED2-DEE007EB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A2E3A-C0D2-49B0-A4C6-4D437236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B240A-2902-49EF-BDE5-F655B6F5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F4DD-01A2-4119-8CA9-77B3055A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73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0699-6A46-4501-A904-1C7840B3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5DC9-38A3-4F0D-8C2C-5309D9A6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6379-BD86-40ED-82B9-852992E4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96BDE-3B7F-40BC-9366-5B59E111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E07B-3220-44B3-8715-76D9265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345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C485-BCDC-4BA4-A9E2-D2D1D1F2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4056-7D05-4DC1-99AA-9925C3986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9363-722E-4672-8F50-8E9EE5425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316E8-B9EF-4E62-9949-477F8E7A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2780E-4124-4759-9901-8CD460BE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B2449-7AEE-4073-8244-52EE702C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488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0DA0-21EC-46B4-BB12-A9458D45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FE735-2411-40CD-9D19-7B3B0D879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B0969-F3B0-4D73-A539-9C98FFE82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6A9EF-8EBF-40AC-AC0F-92BEDDB24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61AF1-1BC4-4B8C-A28F-E44FBE669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C53AB-89C5-4660-8BA5-1530E8A1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983B0-3F1F-450E-9F02-8E1AFA41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22E3-A84C-4D36-A866-AD02A350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899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0172-9E51-483C-BDB7-9EDCCFB8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B1B76-FC51-4D6D-8B7E-927024D2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632A-E8FB-43EF-8014-53E42CCD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A672-B2EC-4F43-8320-D2377223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679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6C93F-A95C-4788-B7AB-75CA62BD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CE296-26BF-47F8-9759-5E74DEAC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ADEA-5A2C-4276-A3DF-B382ECE8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866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9BD5-39FE-4516-A431-7B1F4386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3990A-BFEE-4ACC-9C74-48082E288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93D3B-8276-4E3D-AD08-1804676CE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77E18-F28C-49BC-AEA1-4895263C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70F99-3AE4-430F-AE63-5435E147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EC3E6-9D5F-4436-A19B-4712C637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486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15A7-2BB6-4F2D-A672-CF513104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D9046-F5C5-45BA-815D-009EB7CE6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D5046-F44C-426B-9DB5-DA1389E42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66395-7E8B-455C-AEE1-7B1C4A48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CF073-9E7C-42D3-92B1-BDAC0853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91E8E-9899-4ED9-8FC7-E162B793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619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0D3EC-45BF-4FD5-8741-BB194FB4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F67B5-ACB6-43A2-8414-7DDBDC4C5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7F540-318A-4C7F-9286-630A78601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F87C-95EE-474C-9F00-C4E6B588EA28}" type="datetimeFigureOut">
              <a:rPr lang="th-TH" smtClean="0"/>
              <a:t>21/12/63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11F4-4E80-43D9-A95C-4007C452C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9DF2-55D9-49F2-8DBB-DA4164714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940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.xml"/><Relationship Id="rId5" Type="http://schemas.openxmlformats.org/officeDocument/2006/relationships/image" Target="../media/image62.png"/><Relationship Id="rId4" Type="http://schemas.openxmlformats.org/officeDocument/2006/relationships/customXml" Target="../ink/ink5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customXml" Target="../ink/ink5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customXml" Target="../ink/ink57.xml"/><Relationship Id="rId10" Type="http://schemas.openxmlformats.org/officeDocument/2006/relationships/image" Target="../media/image69.png"/><Relationship Id="rId4" Type="http://schemas.openxmlformats.org/officeDocument/2006/relationships/image" Target="../media/image66.png"/><Relationship Id="rId9" Type="http://schemas.openxmlformats.org/officeDocument/2006/relationships/customXml" Target="../ink/ink5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61.xml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9" Type="http://schemas.openxmlformats.org/officeDocument/2006/relationships/image" Target="../media/image93.png"/><Relationship Id="rId21" Type="http://schemas.openxmlformats.org/officeDocument/2006/relationships/image" Target="../media/image84.png"/><Relationship Id="rId34" Type="http://schemas.openxmlformats.org/officeDocument/2006/relationships/customXml" Target="../ink/ink78.xml"/><Relationship Id="rId42" Type="http://schemas.openxmlformats.org/officeDocument/2006/relationships/customXml" Target="../ink/ink82.xml"/><Relationship Id="rId47" Type="http://schemas.openxmlformats.org/officeDocument/2006/relationships/image" Target="../media/image97.png"/><Relationship Id="rId50" Type="http://schemas.openxmlformats.org/officeDocument/2006/relationships/customXml" Target="../ink/ink86.xml"/><Relationship Id="rId55" Type="http://schemas.openxmlformats.org/officeDocument/2006/relationships/image" Target="../media/image101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29" Type="http://schemas.openxmlformats.org/officeDocument/2006/relationships/image" Target="../media/image88.png"/><Relationship Id="rId41" Type="http://schemas.openxmlformats.org/officeDocument/2006/relationships/image" Target="../media/image94.png"/><Relationship Id="rId54" Type="http://schemas.openxmlformats.org/officeDocument/2006/relationships/customXml" Target="../ink/ink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79.png"/><Relationship Id="rId24" Type="http://schemas.openxmlformats.org/officeDocument/2006/relationships/customXml" Target="../ink/ink73.xml"/><Relationship Id="rId32" Type="http://schemas.openxmlformats.org/officeDocument/2006/relationships/customXml" Target="../ink/ink77.xml"/><Relationship Id="rId37" Type="http://schemas.openxmlformats.org/officeDocument/2006/relationships/image" Target="../media/image92.png"/><Relationship Id="rId40" Type="http://schemas.openxmlformats.org/officeDocument/2006/relationships/customXml" Target="../ink/ink81.xml"/><Relationship Id="rId45" Type="http://schemas.openxmlformats.org/officeDocument/2006/relationships/image" Target="../media/image96.png"/><Relationship Id="rId53" Type="http://schemas.openxmlformats.org/officeDocument/2006/relationships/image" Target="../media/image100.png"/><Relationship Id="rId58" Type="http://schemas.openxmlformats.org/officeDocument/2006/relationships/customXml" Target="../ink/ink90.xml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customXml" Target="../ink/ink75.xml"/><Relationship Id="rId36" Type="http://schemas.openxmlformats.org/officeDocument/2006/relationships/customXml" Target="../ink/ink79.xml"/><Relationship Id="rId49" Type="http://schemas.openxmlformats.org/officeDocument/2006/relationships/image" Target="../media/image98.png"/><Relationship Id="rId57" Type="http://schemas.openxmlformats.org/officeDocument/2006/relationships/image" Target="../media/image102.png"/><Relationship Id="rId61" Type="http://schemas.openxmlformats.org/officeDocument/2006/relationships/image" Target="../media/image104.png"/><Relationship Id="rId10" Type="http://schemas.openxmlformats.org/officeDocument/2006/relationships/customXml" Target="../ink/ink66.xml"/><Relationship Id="rId19" Type="http://schemas.openxmlformats.org/officeDocument/2006/relationships/image" Target="../media/image83.png"/><Relationship Id="rId31" Type="http://schemas.openxmlformats.org/officeDocument/2006/relationships/image" Target="../media/image89.png"/><Relationship Id="rId44" Type="http://schemas.openxmlformats.org/officeDocument/2006/relationships/customXml" Target="../ink/ink83.xml"/><Relationship Id="rId52" Type="http://schemas.openxmlformats.org/officeDocument/2006/relationships/customXml" Target="../ink/ink87.xml"/><Relationship Id="rId60" Type="http://schemas.openxmlformats.org/officeDocument/2006/relationships/customXml" Target="../ink/ink91.xml"/><Relationship Id="rId4" Type="http://schemas.openxmlformats.org/officeDocument/2006/relationships/customXml" Target="../ink/ink63.xml"/><Relationship Id="rId9" Type="http://schemas.openxmlformats.org/officeDocument/2006/relationships/image" Target="../media/image78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87.png"/><Relationship Id="rId30" Type="http://schemas.openxmlformats.org/officeDocument/2006/relationships/customXml" Target="../ink/ink76.xml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48" Type="http://schemas.openxmlformats.org/officeDocument/2006/relationships/customXml" Target="../ink/ink85.xml"/><Relationship Id="rId56" Type="http://schemas.openxmlformats.org/officeDocument/2006/relationships/customXml" Target="../ink/ink89.xml"/><Relationship Id="rId8" Type="http://schemas.openxmlformats.org/officeDocument/2006/relationships/customXml" Target="../ink/ink65.xml"/><Relationship Id="rId51" Type="http://schemas.openxmlformats.org/officeDocument/2006/relationships/image" Target="../media/image99.png"/><Relationship Id="rId3" Type="http://schemas.openxmlformats.org/officeDocument/2006/relationships/image" Target="../media/image75.png"/><Relationship Id="rId12" Type="http://schemas.openxmlformats.org/officeDocument/2006/relationships/customXml" Target="../ink/ink67.xm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80.xml"/><Relationship Id="rId46" Type="http://schemas.openxmlformats.org/officeDocument/2006/relationships/customXml" Target="../ink/ink84.xml"/><Relationship Id="rId59" Type="http://schemas.openxmlformats.org/officeDocument/2006/relationships/image" Target="../media/image103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7.xml"/><Relationship Id="rId18" Type="http://schemas.openxmlformats.org/officeDocument/2006/relationships/image" Target="../media/image113.png"/><Relationship Id="rId26" Type="http://schemas.openxmlformats.org/officeDocument/2006/relationships/image" Target="../media/image117.png"/><Relationship Id="rId39" Type="http://schemas.openxmlformats.org/officeDocument/2006/relationships/customXml" Target="../ink/ink110.xml"/><Relationship Id="rId3" Type="http://schemas.openxmlformats.org/officeDocument/2006/relationships/customXml" Target="../ink/ink92.xml"/><Relationship Id="rId21" Type="http://schemas.openxmlformats.org/officeDocument/2006/relationships/customXml" Target="../ink/ink101.xml"/><Relationship Id="rId34" Type="http://schemas.openxmlformats.org/officeDocument/2006/relationships/image" Target="../media/image121.png"/><Relationship Id="rId42" Type="http://schemas.openxmlformats.org/officeDocument/2006/relationships/image" Target="../media/image125.png"/><Relationship Id="rId47" Type="http://schemas.openxmlformats.org/officeDocument/2006/relationships/customXml" Target="../ink/ink114.xml"/><Relationship Id="rId50" Type="http://schemas.openxmlformats.org/officeDocument/2006/relationships/image" Target="../media/image129.png"/><Relationship Id="rId7" Type="http://schemas.openxmlformats.org/officeDocument/2006/relationships/customXml" Target="../ink/ink94.xml"/><Relationship Id="rId12" Type="http://schemas.openxmlformats.org/officeDocument/2006/relationships/image" Target="../media/image110.png"/><Relationship Id="rId17" Type="http://schemas.openxmlformats.org/officeDocument/2006/relationships/customXml" Target="../ink/ink99.xml"/><Relationship Id="rId25" Type="http://schemas.openxmlformats.org/officeDocument/2006/relationships/customXml" Target="../ink/ink103.xml"/><Relationship Id="rId33" Type="http://schemas.openxmlformats.org/officeDocument/2006/relationships/customXml" Target="../ink/ink107.xml"/><Relationship Id="rId38" Type="http://schemas.openxmlformats.org/officeDocument/2006/relationships/image" Target="../media/image123.png"/><Relationship Id="rId46" Type="http://schemas.openxmlformats.org/officeDocument/2006/relationships/image" Target="../media/image127.png"/><Relationship Id="rId2" Type="http://schemas.openxmlformats.org/officeDocument/2006/relationships/image" Target="../media/image105.png"/><Relationship Id="rId16" Type="http://schemas.openxmlformats.org/officeDocument/2006/relationships/image" Target="../media/image112.png"/><Relationship Id="rId20" Type="http://schemas.openxmlformats.org/officeDocument/2006/relationships/image" Target="../media/image114.png"/><Relationship Id="rId29" Type="http://schemas.openxmlformats.org/officeDocument/2006/relationships/customXml" Target="../ink/ink105.xml"/><Relationship Id="rId41" Type="http://schemas.openxmlformats.org/officeDocument/2006/relationships/customXml" Target="../ink/ink111.xml"/><Relationship Id="rId54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customXml" Target="../ink/ink96.xml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customXml" Target="../ink/ink109.xml"/><Relationship Id="rId40" Type="http://schemas.openxmlformats.org/officeDocument/2006/relationships/image" Target="../media/image124.png"/><Relationship Id="rId45" Type="http://schemas.openxmlformats.org/officeDocument/2006/relationships/customXml" Target="../ink/ink113.xml"/><Relationship Id="rId53" Type="http://schemas.openxmlformats.org/officeDocument/2006/relationships/customXml" Target="../ink/ink117.xml"/><Relationship Id="rId5" Type="http://schemas.openxmlformats.org/officeDocument/2006/relationships/customXml" Target="../ink/ink93.xml"/><Relationship Id="rId15" Type="http://schemas.openxmlformats.org/officeDocument/2006/relationships/customXml" Target="../ink/ink98.xml"/><Relationship Id="rId23" Type="http://schemas.openxmlformats.org/officeDocument/2006/relationships/customXml" Target="../ink/ink102.xml"/><Relationship Id="rId28" Type="http://schemas.openxmlformats.org/officeDocument/2006/relationships/image" Target="../media/image118.png"/><Relationship Id="rId36" Type="http://schemas.openxmlformats.org/officeDocument/2006/relationships/image" Target="../media/image122.png"/><Relationship Id="rId49" Type="http://schemas.openxmlformats.org/officeDocument/2006/relationships/customXml" Target="../ink/ink115.xml"/><Relationship Id="rId10" Type="http://schemas.openxmlformats.org/officeDocument/2006/relationships/image" Target="../media/image109.png"/><Relationship Id="rId19" Type="http://schemas.openxmlformats.org/officeDocument/2006/relationships/customXml" Target="../ink/ink100.xml"/><Relationship Id="rId31" Type="http://schemas.openxmlformats.org/officeDocument/2006/relationships/customXml" Target="../ink/ink106.xml"/><Relationship Id="rId44" Type="http://schemas.openxmlformats.org/officeDocument/2006/relationships/image" Target="../media/image126.png"/><Relationship Id="rId52" Type="http://schemas.openxmlformats.org/officeDocument/2006/relationships/image" Target="../media/image130.png"/><Relationship Id="rId4" Type="http://schemas.openxmlformats.org/officeDocument/2006/relationships/image" Target="../media/image106.png"/><Relationship Id="rId9" Type="http://schemas.openxmlformats.org/officeDocument/2006/relationships/customXml" Target="../ink/ink95.xml"/><Relationship Id="rId14" Type="http://schemas.openxmlformats.org/officeDocument/2006/relationships/image" Target="../media/image111.png"/><Relationship Id="rId22" Type="http://schemas.openxmlformats.org/officeDocument/2006/relationships/image" Target="../media/image115.png"/><Relationship Id="rId27" Type="http://schemas.openxmlformats.org/officeDocument/2006/relationships/customXml" Target="../ink/ink104.xml"/><Relationship Id="rId30" Type="http://schemas.openxmlformats.org/officeDocument/2006/relationships/image" Target="../media/image119.png"/><Relationship Id="rId35" Type="http://schemas.openxmlformats.org/officeDocument/2006/relationships/customXml" Target="../ink/ink108.xml"/><Relationship Id="rId43" Type="http://schemas.openxmlformats.org/officeDocument/2006/relationships/customXml" Target="../ink/ink112.xml"/><Relationship Id="rId48" Type="http://schemas.openxmlformats.org/officeDocument/2006/relationships/image" Target="../media/image128.png"/><Relationship Id="rId8" Type="http://schemas.openxmlformats.org/officeDocument/2006/relationships/image" Target="../media/image108.png"/><Relationship Id="rId51" Type="http://schemas.openxmlformats.org/officeDocument/2006/relationships/customXml" Target="../ink/ink1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customXml" Target="../ink/ink122.xml"/><Relationship Id="rId18" Type="http://schemas.openxmlformats.org/officeDocument/2006/relationships/image" Target="../media/image141.png"/><Relationship Id="rId3" Type="http://schemas.openxmlformats.org/officeDocument/2006/relationships/image" Target="../media/image133.png"/><Relationship Id="rId7" Type="http://schemas.openxmlformats.org/officeDocument/2006/relationships/customXml" Target="../ink/ink119.xml"/><Relationship Id="rId12" Type="http://schemas.openxmlformats.org/officeDocument/2006/relationships/image" Target="../media/image138.png"/><Relationship Id="rId17" Type="http://schemas.openxmlformats.org/officeDocument/2006/relationships/customXml" Target="../ink/ink124.xml"/><Relationship Id="rId2" Type="http://schemas.openxmlformats.org/officeDocument/2006/relationships/image" Target="../media/image132.pn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customXml" Target="../ink/ink121.xml"/><Relationship Id="rId5" Type="http://schemas.openxmlformats.org/officeDocument/2006/relationships/customXml" Target="../ink/ink118.xml"/><Relationship Id="rId15" Type="http://schemas.openxmlformats.org/officeDocument/2006/relationships/customXml" Target="../ink/ink123.xml"/><Relationship Id="rId10" Type="http://schemas.openxmlformats.org/officeDocument/2006/relationships/image" Target="../media/image137.png"/><Relationship Id="rId4" Type="http://schemas.openxmlformats.org/officeDocument/2006/relationships/image" Target="../media/image134.png"/><Relationship Id="rId9" Type="http://schemas.openxmlformats.org/officeDocument/2006/relationships/customXml" Target="../ink/ink120.xml"/><Relationship Id="rId14" Type="http://schemas.openxmlformats.org/officeDocument/2006/relationships/image" Target="../media/image1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6.xml"/><Relationship Id="rId21" Type="http://schemas.openxmlformats.org/officeDocument/2006/relationships/image" Target="../media/image154.png"/><Relationship Id="rId42" Type="http://schemas.openxmlformats.org/officeDocument/2006/relationships/customXml" Target="../ink/ink146.xml"/><Relationship Id="rId63" Type="http://schemas.openxmlformats.org/officeDocument/2006/relationships/customXml" Target="../ink/ink158.xml"/><Relationship Id="rId84" Type="http://schemas.openxmlformats.org/officeDocument/2006/relationships/image" Target="../media/image182.png"/><Relationship Id="rId138" Type="http://schemas.openxmlformats.org/officeDocument/2006/relationships/image" Target="../media/image209.png"/><Relationship Id="rId159" Type="http://schemas.openxmlformats.org/officeDocument/2006/relationships/customXml" Target="../ink/ink209.xml"/><Relationship Id="rId170" Type="http://schemas.openxmlformats.org/officeDocument/2006/relationships/customXml" Target="../ink/ink215.xml"/><Relationship Id="rId191" Type="http://schemas.openxmlformats.org/officeDocument/2006/relationships/image" Target="../media/image232.png"/><Relationship Id="rId196" Type="http://schemas.openxmlformats.org/officeDocument/2006/relationships/image" Target="../media/image234.png"/><Relationship Id="rId200" Type="http://schemas.openxmlformats.org/officeDocument/2006/relationships/customXml" Target="../ink/ink232.xml"/><Relationship Id="rId16" Type="http://schemas.openxmlformats.org/officeDocument/2006/relationships/customXml" Target="../ink/ink132.xml"/><Relationship Id="rId107" Type="http://schemas.openxmlformats.org/officeDocument/2006/relationships/customXml" Target="../ink/ink181.xml"/><Relationship Id="rId11" Type="http://schemas.openxmlformats.org/officeDocument/2006/relationships/image" Target="../media/image149.png"/><Relationship Id="rId32" Type="http://schemas.openxmlformats.org/officeDocument/2006/relationships/customXml" Target="../ink/ink140.xml"/><Relationship Id="rId37" Type="http://schemas.openxmlformats.org/officeDocument/2006/relationships/customXml" Target="../ink/ink143.xml"/><Relationship Id="rId53" Type="http://schemas.openxmlformats.org/officeDocument/2006/relationships/customXml" Target="../ink/ink153.xml"/><Relationship Id="rId58" Type="http://schemas.openxmlformats.org/officeDocument/2006/relationships/image" Target="../media/image170.png"/><Relationship Id="rId74" Type="http://schemas.openxmlformats.org/officeDocument/2006/relationships/customXml" Target="../ink/ink164.xml"/><Relationship Id="rId79" Type="http://schemas.openxmlformats.org/officeDocument/2006/relationships/image" Target="../media/image180.png"/><Relationship Id="rId102" Type="http://schemas.openxmlformats.org/officeDocument/2006/relationships/image" Target="../media/image191.png"/><Relationship Id="rId123" Type="http://schemas.openxmlformats.org/officeDocument/2006/relationships/customXml" Target="../ink/ink189.xml"/><Relationship Id="rId128" Type="http://schemas.openxmlformats.org/officeDocument/2006/relationships/image" Target="../media/image204.png"/><Relationship Id="rId144" Type="http://schemas.openxmlformats.org/officeDocument/2006/relationships/customXml" Target="../ink/ink200.xml"/><Relationship Id="rId149" Type="http://schemas.openxmlformats.org/officeDocument/2006/relationships/image" Target="../media/image214.png"/><Relationship Id="rId5" Type="http://schemas.openxmlformats.org/officeDocument/2006/relationships/image" Target="../media/image146.png"/><Relationship Id="rId90" Type="http://schemas.openxmlformats.org/officeDocument/2006/relationships/image" Target="../media/image185.png"/><Relationship Id="rId95" Type="http://schemas.openxmlformats.org/officeDocument/2006/relationships/customXml" Target="../ink/ink175.xml"/><Relationship Id="rId160" Type="http://schemas.openxmlformats.org/officeDocument/2006/relationships/image" Target="../media/image218.png"/><Relationship Id="rId165" Type="http://schemas.openxmlformats.org/officeDocument/2006/relationships/customXml" Target="../ink/ink212.xml"/><Relationship Id="rId181" Type="http://schemas.openxmlformats.org/officeDocument/2006/relationships/customXml" Target="../ink/ink221.xml"/><Relationship Id="rId186" Type="http://schemas.openxmlformats.org/officeDocument/2006/relationships/image" Target="../media/image230.png"/><Relationship Id="rId22" Type="http://schemas.openxmlformats.org/officeDocument/2006/relationships/customXml" Target="../ink/ink135.xml"/><Relationship Id="rId27" Type="http://schemas.openxmlformats.org/officeDocument/2006/relationships/image" Target="../media/image157.png"/><Relationship Id="rId43" Type="http://schemas.openxmlformats.org/officeDocument/2006/relationships/customXml" Target="../ink/ink147.xml"/><Relationship Id="rId48" Type="http://schemas.openxmlformats.org/officeDocument/2006/relationships/image" Target="../media/image166.png"/><Relationship Id="rId64" Type="http://schemas.openxmlformats.org/officeDocument/2006/relationships/image" Target="../media/image173.png"/><Relationship Id="rId69" Type="http://schemas.openxmlformats.org/officeDocument/2006/relationships/customXml" Target="../ink/ink161.xml"/><Relationship Id="rId113" Type="http://schemas.openxmlformats.org/officeDocument/2006/relationships/customXml" Target="../ink/ink184.xml"/><Relationship Id="rId118" Type="http://schemas.openxmlformats.org/officeDocument/2006/relationships/image" Target="../media/image199.png"/><Relationship Id="rId134" Type="http://schemas.openxmlformats.org/officeDocument/2006/relationships/image" Target="../media/image207.png"/><Relationship Id="rId139" Type="http://schemas.openxmlformats.org/officeDocument/2006/relationships/customXml" Target="../ink/ink197.xml"/><Relationship Id="rId80" Type="http://schemas.openxmlformats.org/officeDocument/2006/relationships/customXml" Target="../ink/ink167.xml"/><Relationship Id="rId85" Type="http://schemas.openxmlformats.org/officeDocument/2006/relationships/customXml" Target="../ink/ink170.xml"/><Relationship Id="rId150" Type="http://schemas.openxmlformats.org/officeDocument/2006/relationships/customXml" Target="../ink/ink203.xml"/><Relationship Id="rId155" Type="http://schemas.openxmlformats.org/officeDocument/2006/relationships/image" Target="../media/image216.png"/><Relationship Id="rId171" Type="http://schemas.openxmlformats.org/officeDocument/2006/relationships/image" Target="../media/image223.png"/><Relationship Id="rId176" Type="http://schemas.openxmlformats.org/officeDocument/2006/relationships/customXml" Target="../ink/ink218.xml"/><Relationship Id="rId192" Type="http://schemas.openxmlformats.org/officeDocument/2006/relationships/customXml" Target="../ink/ink227.xml"/><Relationship Id="rId197" Type="http://schemas.openxmlformats.org/officeDocument/2006/relationships/customXml" Target="../ink/ink230.xml"/><Relationship Id="rId201" Type="http://schemas.openxmlformats.org/officeDocument/2006/relationships/image" Target="../media/image236.png"/><Relationship Id="rId12" Type="http://schemas.openxmlformats.org/officeDocument/2006/relationships/customXml" Target="../ink/ink130.xml"/><Relationship Id="rId17" Type="http://schemas.openxmlformats.org/officeDocument/2006/relationships/image" Target="../media/image152.png"/><Relationship Id="rId33" Type="http://schemas.openxmlformats.org/officeDocument/2006/relationships/customXml" Target="../ink/ink141.xml"/><Relationship Id="rId38" Type="http://schemas.openxmlformats.org/officeDocument/2006/relationships/image" Target="../media/image162.png"/><Relationship Id="rId59" Type="http://schemas.openxmlformats.org/officeDocument/2006/relationships/customXml" Target="../ink/ink156.xml"/><Relationship Id="rId103" Type="http://schemas.openxmlformats.org/officeDocument/2006/relationships/customXml" Target="../ink/ink179.xml"/><Relationship Id="rId108" Type="http://schemas.openxmlformats.org/officeDocument/2006/relationships/image" Target="../media/image194.png"/><Relationship Id="rId124" Type="http://schemas.openxmlformats.org/officeDocument/2006/relationships/image" Target="../media/image202.png"/><Relationship Id="rId129" Type="http://schemas.openxmlformats.org/officeDocument/2006/relationships/customXml" Target="../ink/ink192.xml"/><Relationship Id="rId54" Type="http://schemas.openxmlformats.org/officeDocument/2006/relationships/image" Target="../media/image168.png"/><Relationship Id="rId70" Type="http://schemas.openxmlformats.org/officeDocument/2006/relationships/image" Target="../media/image176.png"/><Relationship Id="rId75" Type="http://schemas.openxmlformats.org/officeDocument/2006/relationships/image" Target="../media/image178.png"/><Relationship Id="rId91" Type="http://schemas.openxmlformats.org/officeDocument/2006/relationships/customXml" Target="../ink/ink173.xml"/><Relationship Id="rId96" Type="http://schemas.openxmlformats.org/officeDocument/2006/relationships/image" Target="../media/image188.png"/><Relationship Id="rId140" Type="http://schemas.openxmlformats.org/officeDocument/2006/relationships/customXml" Target="../ink/ink198.xml"/><Relationship Id="rId145" Type="http://schemas.openxmlformats.org/officeDocument/2006/relationships/image" Target="../media/image212.png"/><Relationship Id="rId161" Type="http://schemas.openxmlformats.org/officeDocument/2006/relationships/customXml" Target="../ink/ink210.xml"/><Relationship Id="rId166" Type="http://schemas.openxmlformats.org/officeDocument/2006/relationships/image" Target="../media/image221.png"/><Relationship Id="rId182" Type="http://schemas.openxmlformats.org/officeDocument/2006/relationships/image" Target="../media/image228.png"/><Relationship Id="rId187" Type="http://schemas.openxmlformats.org/officeDocument/2006/relationships/customXml" Target="../ink/ink2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.xml"/><Relationship Id="rId23" Type="http://schemas.openxmlformats.org/officeDocument/2006/relationships/image" Target="../media/image155.png"/><Relationship Id="rId28" Type="http://schemas.openxmlformats.org/officeDocument/2006/relationships/customXml" Target="../ink/ink138.xml"/><Relationship Id="rId49" Type="http://schemas.openxmlformats.org/officeDocument/2006/relationships/customXml" Target="../ink/ink150.xml"/><Relationship Id="rId114" Type="http://schemas.openxmlformats.org/officeDocument/2006/relationships/image" Target="../media/image197.png"/><Relationship Id="rId119" Type="http://schemas.openxmlformats.org/officeDocument/2006/relationships/customXml" Target="../ink/ink187.xml"/><Relationship Id="rId44" Type="http://schemas.openxmlformats.org/officeDocument/2006/relationships/image" Target="../media/image164.png"/><Relationship Id="rId60" Type="http://schemas.openxmlformats.org/officeDocument/2006/relationships/image" Target="../media/image171.png"/><Relationship Id="rId65" Type="http://schemas.openxmlformats.org/officeDocument/2006/relationships/customXml" Target="../ink/ink159.xml"/><Relationship Id="rId81" Type="http://schemas.openxmlformats.org/officeDocument/2006/relationships/image" Target="../media/image181.png"/><Relationship Id="rId86" Type="http://schemas.openxmlformats.org/officeDocument/2006/relationships/image" Target="../media/image183.png"/><Relationship Id="rId130" Type="http://schemas.openxmlformats.org/officeDocument/2006/relationships/image" Target="../media/image205.png"/><Relationship Id="rId135" Type="http://schemas.openxmlformats.org/officeDocument/2006/relationships/customXml" Target="../ink/ink195.xml"/><Relationship Id="rId151" Type="http://schemas.openxmlformats.org/officeDocument/2006/relationships/customXml" Target="../ink/ink204.xml"/><Relationship Id="rId156" Type="http://schemas.openxmlformats.org/officeDocument/2006/relationships/customXml" Target="../ink/ink207.xml"/><Relationship Id="rId177" Type="http://schemas.openxmlformats.org/officeDocument/2006/relationships/image" Target="../media/image226.png"/><Relationship Id="rId198" Type="http://schemas.openxmlformats.org/officeDocument/2006/relationships/image" Target="../media/image235.png"/><Relationship Id="rId172" Type="http://schemas.openxmlformats.org/officeDocument/2006/relationships/customXml" Target="../ink/ink216.xml"/><Relationship Id="rId193" Type="http://schemas.openxmlformats.org/officeDocument/2006/relationships/customXml" Target="../ink/ink228.xml"/><Relationship Id="rId13" Type="http://schemas.openxmlformats.org/officeDocument/2006/relationships/image" Target="../media/image150.png"/><Relationship Id="rId18" Type="http://schemas.openxmlformats.org/officeDocument/2006/relationships/customXml" Target="../ink/ink133.xml"/><Relationship Id="rId39" Type="http://schemas.openxmlformats.org/officeDocument/2006/relationships/customXml" Target="../ink/ink144.xml"/><Relationship Id="rId109" Type="http://schemas.openxmlformats.org/officeDocument/2006/relationships/customXml" Target="../ink/ink182.xml"/><Relationship Id="rId34" Type="http://schemas.openxmlformats.org/officeDocument/2006/relationships/image" Target="../media/image160.png"/><Relationship Id="rId50" Type="http://schemas.openxmlformats.org/officeDocument/2006/relationships/image" Target="../media/image167.png"/><Relationship Id="rId55" Type="http://schemas.openxmlformats.org/officeDocument/2006/relationships/customXml" Target="../ink/ink154.xml"/><Relationship Id="rId76" Type="http://schemas.openxmlformats.org/officeDocument/2006/relationships/customXml" Target="../ink/ink165.xml"/><Relationship Id="rId97" Type="http://schemas.openxmlformats.org/officeDocument/2006/relationships/customXml" Target="../ink/ink176.xml"/><Relationship Id="rId104" Type="http://schemas.openxmlformats.org/officeDocument/2006/relationships/image" Target="../media/image192.png"/><Relationship Id="rId120" Type="http://schemas.openxmlformats.org/officeDocument/2006/relationships/image" Target="../media/image200.png"/><Relationship Id="rId125" Type="http://schemas.openxmlformats.org/officeDocument/2006/relationships/customXml" Target="../ink/ink190.xml"/><Relationship Id="rId141" Type="http://schemas.openxmlformats.org/officeDocument/2006/relationships/image" Target="../media/image210.png"/><Relationship Id="rId146" Type="http://schemas.openxmlformats.org/officeDocument/2006/relationships/customXml" Target="../ink/ink201.xml"/><Relationship Id="rId167" Type="http://schemas.openxmlformats.org/officeDocument/2006/relationships/customXml" Target="../ink/ink213.xml"/><Relationship Id="rId188" Type="http://schemas.openxmlformats.org/officeDocument/2006/relationships/customXml" Target="../ink/ink225.xml"/><Relationship Id="rId7" Type="http://schemas.openxmlformats.org/officeDocument/2006/relationships/image" Target="../media/image147.png"/><Relationship Id="rId71" Type="http://schemas.openxmlformats.org/officeDocument/2006/relationships/customXml" Target="../ink/ink162.xml"/><Relationship Id="rId92" Type="http://schemas.openxmlformats.org/officeDocument/2006/relationships/image" Target="../media/image186.png"/><Relationship Id="rId162" Type="http://schemas.openxmlformats.org/officeDocument/2006/relationships/image" Target="../media/image219.png"/><Relationship Id="rId183" Type="http://schemas.openxmlformats.org/officeDocument/2006/relationships/customXml" Target="../ink/ink222.xml"/><Relationship Id="rId2" Type="http://schemas.openxmlformats.org/officeDocument/2006/relationships/customXml" Target="../ink/ink125.xml"/><Relationship Id="rId29" Type="http://schemas.openxmlformats.org/officeDocument/2006/relationships/image" Target="../media/image158.png"/><Relationship Id="rId24" Type="http://schemas.openxmlformats.org/officeDocument/2006/relationships/customXml" Target="../ink/ink136.xml"/><Relationship Id="rId40" Type="http://schemas.openxmlformats.org/officeDocument/2006/relationships/image" Target="../media/image163.png"/><Relationship Id="rId45" Type="http://schemas.openxmlformats.org/officeDocument/2006/relationships/customXml" Target="../ink/ink148.xml"/><Relationship Id="rId66" Type="http://schemas.openxmlformats.org/officeDocument/2006/relationships/image" Target="../media/image174.png"/><Relationship Id="rId87" Type="http://schemas.openxmlformats.org/officeDocument/2006/relationships/customXml" Target="../ink/ink171.xml"/><Relationship Id="rId110" Type="http://schemas.openxmlformats.org/officeDocument/2006/relationships/image" Target="../media/image195.png"/><Relationship Id="rId115" Type="http://schemas.openxmlformats.org/officeDocument/2006/relationships/customXml" Target="../ink/ink185.xml"/><Relationship Id="rId131" Type="http://schemas.openxmlformats.org/officeDocument/2006/relationships/customXml" Target="../ink/ink193.xml"/><Relationship Id="rId136" Type="http://schemas.openxmlformats.org/officeDocument/2006/relationships/image" Target="../media/image208.png"/><Relationship Id="rId157" Type="http://schemas.openxmlformats.org/officeDocument/2006/relationships/image" Target="../media/image217.png"/><Relationship Id="rId178" Type="http://schemas.openxmlformats.org/officeDocument/2006/relationships/customXml" Target="../ink/ink219.xml"/><Relationship Id="rId61" Type="http://schemas.openxmlformats.org/officeDocument/2006/relationships/customXml" Target="../ink/ink157.xml"/><Relationship Id="rId82" Type="http://schemas.openxmlformats.org/officeDocument/2006/relationships/customXml" Target="../ink/ink168.xml"/><Relationship Id="rId152" Type="http://schemas.openxmlformats.org/officeDocument/2006/relationships/customXml" Target="../ink/ink205.xml"/><Relationship Id="rId173" Type="http://schemas.openxmlformats.org/officeDocument/2006/relationships/image" Target="../media/image224.png"/><Relationship Id="rId194" Type="http://schemas.openxmlformats.org/officeDocument/2006/relationships/image" Target="../media/image233.png"/><Relationship Id="rId199" Type="http://schemas.openxmlformats.org/officeDocument/2006/relationships/customXml" Target="../ink/ink231.xml"/><Relationship Id="rId19" Type="http://schemas.openxmlformats.org/officeDocument/2006/relationships/image" Target="../media/image153.png"/><Relationship Id="rId14" Type="http://schemas.openxmlformats.org/officeDocument/2006/relationships/customXml" Target="../ink/ink131.xml"/><Relationship Id="rId30" Type="http://schemas.openxmlformats.org/officeDocument/2006/relationships/customXml" Target="../ink/ink139.xml"/><Relationship Id="rId35" Type="http://schemas.openxmlformats.org/officeDocument/2006/relationships/customXml" Target="../ink/ink142.xml"/><Relationship Id="rId56" Type="http://schemas.openxmlformats.org/officeDocument/2006/relationships/image" Target="../media/image169.png"/><Relationship Id="rId77" Type="http://schemas.openxmlformats.org/officeDocument/2006/relationships/image" Target="../media/image179.png"/><Relationship Id="rId100" Type="http://schemas.openxmlformats.org/officeDocument/2006/relationships/image" Target="../media/image190.png"/><Relationship Id="rId105" Type="http://schemas.openxmlformats.org/officeDocument/2006/relationships/customXml" Target="../ink/ink180.xml"/><Relationship Id="rId126" Type="http://schemas.openxmlformats.org/officeDocument/2006/relationships/image" Target="../media/image203.png"/><Relationship Id="rId147" Type="http://schemas.openxmlformats.org/officeDocument/2006/relationships/image" Target="../media/image213.png"/><Relationship Id="rId168" Type="http://schemas.openxmlformats.org/officeDocument/2006/relationships/image" Target="../media/image222.png"/><Relationship Id="rId8" Type="http://schemas.openxmlformats.org/officeDocument/2006/relationships/customXml" Target="../ink/ink128.xml"/><Relationship Id="rId51" Type="http://schemas.openxmlformats.org/officeDocument/2006/relationships/customXml" Target="../ink/ink151.xml"/><Relationship Id="rId72" Type="http://schemas.openxmlformats.org/officeDocument/2006/relationships/customXml" Target="../ink/ink163.xml"/><Relationship Id="rId93" Type="http://schemas.openxmlformats.org/officeDocument/2006/relationships/customXml" Target="../ink/ink174.xml"/><Relationship Id="rId98" Type="http://schemas.openxmlformats.org/officeDocument/2006/relationships/image" Target="../media/image189.png"/><Relationship Id="rId121" Type="http://schemas.openxmlformats.org/officeDocument/2006/relationships/customXml" Target="../ink/ink188.xml"/><Relationship Id="rId142" Type="http://schemas.openxmlformats.org/officeDocument/2006/relationships/customXml" Target="../ink/ink199.xml"/><Relationship Id="rId163" Type="http://schemas.openxmlformats.org/officeDocument/2006/relationships/customXml" Target="../ink/ink211.xml"/><Relationship Id="rId184" Type="http://schemas.openxmlformats.org/officeDocument/2006/relationships/image" Target="../media/image229.png"/><Relationship Id="rId189" Type="http://schemas.openxmlformats.org/officeDocument/2006/relationships/image" Target="../media/image231.png"/><Relationship Id="rId3" Type="http://schemas.openxmlformats.org/officeDocument/2006/relationships/image" Target="../media/image145.png"/><Relationship Id="rId25" Type="http://schemas.openxmlformats.org/officeDocument/2006/relationships/image" Target="../media/image156.png"/><Relationship Id="rId46" Type="http://schemas.openxmlformats.org/officeDocument/2006/relationships/image" Target="../media/image165.png"/><Relationship Id="rId67" Type="http://schemas.openxmlformats.org/officeDocument/2006/relationships/customXml" Target="../ink/ink160.xml"/><Relationship Id="rId116" Type="http://schemas.openxmlformats.org/officeDocument/2006/relationships/image" Target="../media/image198.png"/><Relationship Id="rId137" Type="http://schemas.openxmlformats.org/officeDocument/2006/relationships/customXml" Target="../ink/ink196.xml"/><Relationship Id="rId158" Type="http://schemas.openxmlformats.org/officeDocument/2006/relationships/customXml" Target="../ink/ink208.xml"/><Relationship Id="rId20" Type="http://schemas.openxmlformats.org/officeDocument/2006/relationships/customXml" Target="../ink/ink134.xml"/><Relationship Id="rId41" Type="http://schemas.openxmlformats.org/officeDocument/2006/relationships/customXml" Target="../ink/ink145.xml"/><Relationship Id="rId62" Type="http://schemas.openxmlformats.org/officeDocument/2006/relationships/image" Target="../media/image172.png"/><Relationship Id="rId83" Type="http://schemas.openxmlformats.org/officeDocument/2006/relationships/customXml" Target="../ink/ink169.xml"/><Relationship Id="rId88" Type="http://schemas.openxmlformats.org/officeDocument/2006/relationships/image" Target="../media/image184.png"/><Relationship Id="rId111" Type="http://schemas.openxmlformats.org/officeDocument/2006/relationships/customXml" Target="../ink/ink183.xml"/><Relationship Id="rId132" Type="http://schemas.openxmlformats.org/officeDocument/2006/relationships/image" Target="../media/image206.png"/><Relationship Id="rId153" Type="http://schemas.openxmlformats.org/officeDocument/2006/relationships/image" Target="../media/image215.png"/><Relationship Id="rId174" Type="http://schemas.openxmlformats.org/officeDocument/2006/relationships/customXml" Target="../ink/ink217.xml"/><Relationship Id="rId179" Type="http://schemas.openxmlformats.org/officeDocument/2006/relationships/customXml" Target="../ink/ink220.xml"/><Relationship Id="rId195" Type="http://schemas.openxmlformats.org/officeDocument/2006/relationships/customXml" Target="../ink/ink229.xml"/><Relationship Id="rId190" Type="http://schemas.openxmlformats.org/officeDocument/2006/relationships/customXml" Target="../ink/ink226.xml"/><Relationship Id="rId15" Type="http://schemas.openxmlformats.org/officeDocument/2006/relationships/image" Target="../media/image151.png"/><Relationship Id="rId36" Type="http://schemas.openxmlformats.org/officeDocument/2006/relationships/image" Target="../media/image161.png"/><Relationship Id="rId57" Type="http://schemas.openxmlformats.org/officeDocument/2006/relationships/customXml" Target="../ink/ink155.xml"/><Relationship Id="rId106" Type="http://schemas.openxmlformats.org/officeDocument/2006/relationships/image" Target="../media/image193.png"/><Relationship Id="rId127" Type="http://schemas.openxmlformats.org/officeDocument/2006/relationships/customXml" Target="../ink/ink191.xml"/><Relationship Id="rId10" Type="http://schemas.openxmlformats.org/officeDocument/2006/relationships/customXml" Target="../ink/ink129.xml"/><Relationship Id="rId31" Type="http://schemas.openxmlformats.org/officeDocument/2006/relationships/image" Target="../media/image159.png"/><Relationship Id="rId52" Type="http://schemas.openxmlformats.org/officeDocument/2006/relationships/customXml" Target="../ink/ink152.xml"/><Relationship Id="rId73" Type="http://schemas.openxmlformats.org/officeDocument/2006/relationships/image" Target="../media/image177.png"/><Relationship Id="rId78" Type="http://schemas.openxmlformats.org/officeDocument/2006/relationships/customXml" Target="../ink/ink166.xml"/><Relationship Id="rId94" Type="http://schemas.openxmlformats.org/officeDocument/2006/relationships/image" Target="../media/image187.png"/><Relationship Id="rId99" Type="http://schemas.openxmlformats.org/officeDocument/2006/relationships/customXml" Target="../ink/ink177.xml"/><Relationship Id="rId101" Type="http://schemas.openxmlformats.org/officeDocument/2006/relationships/customXml" Target="../ink/ink178.xml"/><Relationship Id="rId122" Type="http://schemas.openxmlformats.org/officeDocument/2006/relationships/image" Target="../media/image201.png"/><Relationship Id="rId143" Type="http://schemas.openxmlformats.org/officeDocument/2006/relationships/image" Target="../media/image211.png"/><Relationship Id="rId148" Type="http://schemas.openxmlformats.org/officeDocument/2006/relationships/customXml" Target="../ink/ink202.xml"/><Relationship Id="rId164" Type="http://schemas.openxmlformats.org/officeDocument/2006/relationships/image" Target="../media/image220.png"/><Relationship Id="rId169" Type="http://schemas.openxmlformats.org/officeDocument/2006/relationships/customXml" Target="../ink/ink214.xml"/><Relationship Id="rId185" Type="http://schemas.openxmlformats.org/officeDocument/2006/relationships/customXml" Target="../ink/ink223.xml"/><Relationship Id="rId4" Type="http://schemas.openxmlformats.org/officeDocument/2006/relationships/customXml" Target="../ink/ink126.xml"/><Relationship Id="rId9" Type="http://schemas.openxmlformats.org/officeDocument/2006/relationships/image" Target="../media/image148.png"/><Relationship Id="rId180" Type="http://schemas.openxmlformats.org/officeDocument/2006/relationships/image" Target="../media/image227.png"/><Relationship Id="rId26" Type="http://schemas.openxmlformats.org/officeDocument/2006/relationships/customXml" Target="../ink/ink137.xml"/><Relationship Id="rId47" Type="http://schemas.openxmlformats.org/officeDocument/2006/relationships/customXml" Target="../ink/ink149.xml"/><Relationship Id="rId68" Type="http://schemas.openxmlformats.org/officeDocument/2006/relationships/image" Target="../media/image175.png"/><Relationship Id="rId89" Type="http://schemas.openxmlformats.org/officeDocument/2006/relationships/customXml" Target="../ink/ink172.xml"/><Relationship Id="rId112" Type="http://schemas.openxmlformats.org/officeDocument/2006/relationships/image" Target="../media/image196.png"/><Relationship Id="rId133" Type="http://schemas.openxmlformats.org/officeDocument/2006/relationships/customXml" Target="../ink/ink194.xml"/><Relationship Id="rId154" Type="http://schemas.openxmlformats.org/officeDocument/2006/relationships/customXml" Target="../ink/ink206.xml"/><Relationship Id="rId175" Type="http://schemas.openxmlformats.org/officeDocument/2006/relationships/image" Target="../media/image225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7.png"/><Relationship Id="rId117" Type="http://schemas.openxmlformats.org/officeDocument/2006/relationships/image" Target="../media/image286.png"/><Relationship Id="rId21" Type="http://schemas.openxmlformats.org/officeDocument/2006/relationships/image" Target="../media/image159.png"/><Relationship Id="rId42" Type="http://schemas.openxmlformats.org/officeDocument/2006/relationships/customXml" Target="../ink/ink254.xml"/><Relationship Id="rId47" Type="http://schemas.openxmlformats.org/officeDocument/2006/relationships/image" Target="../media/image257.png"/><Relationship Id="rId63" Type="http://schemas.openxmlformats.org/officeDocument/2006/relationships/customXml" Target="../ink/ink265.xml"/><Relationship Id="rId68" Type="http://schemas.openxmlformats.org/officeDocument/2006/relationships/customXml" Target="../ink/ink268.xml"/><Relationship Id="rId84" Type="http://schemas.openxmlformats.org/officeDocument/2006/relationships/image" Target="../media/image273.png"/><Relationship Id="rId89" Type="http://schemas.openxmlformats.org/officeDocument/2006/relationships/image" Target="../media/image275.png"/><Relationship Id="rId112" Type="http://schemas.openxmlformats.org/officeDocument/2006/relationships/customXml" Target="../ink/ink291.xml"/><Relationship Id="rId16" Type="http://schemas.openxmlformats.org/officeDocument/2006/relationships/customXml" Target="../ink/ink240.xml"/><Relationship Id="rId107" Type="http://schemas.openxmlformats.org/officeDocument/2006/relationships/image" Target="../media/image282.png"/><Relationship Id="rId11" Type="http://schemas.openxmlformats.org/officeDocument/2006/relationships/image" Target="../media/image241.png"/><Relationship Id="rId32" Type="http://schemas.openxmlformats.org/officeDocument/2006/relationships/image" Target="../media/image250.png"/><Relationship Id="rId37" Type="http://schemas.openxmlformats.org/officeDocument/2006/relationships/customXml" Target="../ink/ink251.xml"/><Relationship Id="rId53" Type="http://schemas.openxmlformats.org/officeDocument/2006/relationships/image" Target="../media/image260.png"/><Relationship Id="rId58" Type="http://schemas.openxmlformats.org/officeDocument/2006/relationships/image" Target="../media/image262.png"/><Relationship Id="rId74" Type="http://schemas.openxmlformats.org/officeDocument/2006/relationships/customXml" Target="../ink/ink271.xml"/><Relationship Id="rId79" Type="http://schemas.openxmlformats.org/officeDocument/2006/relationships/customXml" Target="../ink/ink274.xml"/><Relationship Id="rId102" Type="http://schemas.openxmlformats.org/officeDocument/2006/relationships/customXml" Target="../ink/ink286.xml"/><Relationship Id="rId5" Type="http://schemas.openxmlformats.org/officeDocument/2006/relationships/image" Target="../media/image238.png"/><Relationship Id="rId61" Type="http://schemas.openxmlformats.org/officeDocument/2006/relationships/customXml" Target="../ink/ink264.xml"/><Relationship Id="rId82" Type="http://schemas.openxmlformats.org/officeDocument/2006/relationships/image" Target="../media/image272.png"/><Relationship Id="rId90" Type="http://schemas.openxmlformats.org/officeDocument/2006/relationships/customXml" Target="../ink/ink280.xml"/><Relationship Id="rId95" Type="http://schemas.openxmlformats.org/officeDocument/2006/relationships/image" Target="../media/image172.png"/><Relationship Id="rId19" Type="http://schemas.openxmlformats.org/officeDocument/2006/relationships/image" Target="../media/image245.png"/><Relationship Id="rId14" Type="http://schemas.openxmlformats.org/officeDocument/2006/relationships/customXml" Target="../ink/ink239.xml"/><Relationship Id="rId22" Type="http://schemas.openxmlformats.org/officeDocument/2006/relationships/customXml" Target="../ink/ink243.xml"/><Relationship Id="rId27" Type="http://schemas.openxmlformats.org/officeDocument/2006/relationships/customXml" Target="../ink/ink246.xml"/><Relationship Id="rId30" Type="http://schemas.openxmlformats.org/officeDocument/2006/relationships/image" Target="../media/image249.png"/><Relationship Id="rId35" Type="http://schemas.openxmlformats.org/officeDocument/2006/relationships/customXml" Target="../ink/ink250.xml"/><Relationship Id="rId43" Type="http://schemas.openxmlformats.org/officeDocument/2006/relationships/image" Target="../media/image255.png"/><Relationship Id="rId48" Type="http://schemas.openxmlformats.org/officeDocument/2006/relationships/customXml" Target="../ink/ink257.xml"/><Relationship Id="rId56" Type="http://schemas.openxmlformats.org/officeDocument/2006/relationships/image" Target="../media/image261.png"/><Relationship Id="rId64" Type="http://schemas.openxmlformats.org/officeDocument/2006/relationships/image" Target="../media/image53.png"/><Relationship Id="rId69" Type="http://schemas.openxmlformats.org/officeDocument/2006/relationships/image" Target="../media/image266.png"/><Relationship Id="rId77" Type="http://schemas.openxmlformats.org/officeDocument/2006/relationships/customXml" Target="../ink/ink273.xml"/><Relationship Id="rId100" Type="http://schemas.openxmlformats.org/officeDocument/2006/relationships/customXml" Target="../ink/ink285.xml"/><Relationship Id="rId105" Type="http://schemas.openxmlformats.org/officeDocument/2006/relationships/image" Target="../media/image281.png"/><Relationship Id="rId113" Type="http://schemas.openxmlformats.org/officeDocument/2006/relationships/image" Target="../media/image284.png"/><Relationship Id="rId118" Type="http://schemas.openxmlformats.org/officeDocument/2006/relationships/customXml" Target="../ink/ink294.xml"/><Relationship Id="rId8" Type="http://schemas.openxmlformats.org/officeDocument/2006/relationships/customXml" Target="../ink/ink236.xml"/><Relationship Id="rId51" Type="http://schemas.openxmlformats.org/officeDocument/2006/relationships/image" Target="../media/image259.png"/><Relationship Id="rId72" Type="http://schemas.openxmlformats.org/officeDocument/2006/relationships/customXml" Target="../ink/ink270.xml"/><Relationship Id="rId80" Type="http://schemas.openxmlformats.org/officeDocument/2006/relationships/image" Target="../media/image271.png"/><Relationship Id="rId85" Type="http://schemas.openxmlformats.org/officeDocument/2006/relationships/customXml" Target="../ink/ink277.xml"/><Relationship Id="rId93" Type="http://schemas.openxmlformats.org/officeDocument/2006/relationships/image" Target="../media/image277.png"/><Relationship Id="rId98" Type="http://schemas.openxmlformats.org/officeDocument/2006/relationships/customXml" Target="../ink/ink284.xml"/><Relationship Id="rId121" Type="http://schemas.openxmlformats.org/officeDocument/2006/relationships/customXml" Target="../ink/ink296.xml"/><Relationship Id="rId3" Type="http://schemas.openxmlformats.org/officeDocument/2006/relationships/image" Target="../media/image237.png"/><Relationship Id="rId12" Type="http://schemas.openxmlformats.org/officeDocument/2006/relationships/customXml" Target="../ink/ink238.xml"/><Relationship Id="rId17" Type="http://schemas.openxmlformats.org/officeDocument/2006/relationships/image" Target="../media/image244.png"/><Relationship Id="rId25" Type="http://schemas.openxmlformats.org/officeDocument/2006/relationships/customXml" Target="../ink/ink245.xml"/><Relationship Id="rId33" Type="http://schemas.openxmlformats.org/officeDocument/2006/relationships/customXml" Target="../ink/ink249.xml"/><Relationship Id="rId38" Type="http://schemas.openxmlformats.org/officeDocument/2006/relationships/image" Target="../media/image253.png"/><Relationship Id="rId46" Type="http://schemas.openxmlformats.org/officeDocument/2006/relationships/customXml" Target="../ink/ink256.xml"/><Relationship Id="rId59" Type="http://schemas.openxmlformats.org/officeDocument/2006/relationships/customXml" Target="../ink/ink263.xml"/><Relationship Id="rId67" Type="http://schemas.openxmlformats.org/officeDocument/2006/relationships/image" Target="../media/image265.png"/><Relationship Id="rId103" Type="http://schemas.openxmlformats.org/officeDocument/2006/relationships/image" Target="../media/image280.png"/><Relationship Id="rId108" Type="http://schemas.openxmlformats.org/officeDocument/2006/relationships/customXml" Target="../ink/ink289.xml"/><Relationship Id="rId116" Type="http://schemas.openxmlformats.org/officeDocument/2006/relationships/customXml" Target="../ink/ink293.xml"/><Relationship Id="rId20" Type="http://schemas.openxmlformats.org/officeDocument/2006/relationships/customXml" Target="../ink/ink242.xml"/><Relationship Id="rId41" Type="http://schemas.openxmlformats.org/officeDocument/2006/relationships/image" Target="../media/image254.png"/><Relationship Id="rId54" Type="http://schemas.openxmlformats.org/officeDocument/2006/relationships/customXml" Target="../ink/ink260.xml"/><Relationship Id="rId62" Type="http://schemas.openxmlformats.org/officeDocument/2006/relationships/image" Target="../media/image264.png"/><Relationship Id="rId70" Type="http://schemas.openxmlformats.org/officeDocument/2006/relationships/customXml" Target="../ink/ink269.xml"/><Relationship Id="rId75" Type="http://schemas.openxmlformats.org/officeDocument/2006/relationships/image" Target="../media/image269.png"/><Relationship Id="rId83" Type="http://schemas.openxmlformats.org/officeDocument/2006/relationships/customXml" Target="../ink/ink276.xml"/><Relationship Id="rId88" Type="http://schemas.openxmlformats.org/officeDocument/2006/relationships/customXml" Target="../ink/ink279.xml"/><Relationship Id="rId91" Type="http://schemas.openxmlformats.org/officeDocument/2006/relationships/image" Target="../media/image276.png"/><Relationship Id="rId96" Type="http://schemas.openxmlformats.org/officeDocument/2006/relationships/customXml" Target="../ink/ink283.xml"/><Relationship Id="rId111" Type="http://schemas.openxmlformats.org/officeDocument/2006/relationships/image" Target="../media/image28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5.xml"/><Relationship Id="rId15" Type="http://schemas.openxmlformats.org/officeDocument/2006/relationships/image" Target="../media/image243.png"/><Relationship Id="rId23" Type="http://schemas.openxmlformats.org/officeDocument/2006/relationships/customXml" Target="../ink/ink244.xml"/><Relationship Id="rId28" Type="http://schemas.openxmlformats.org/officeDocument/2006/relationships/image" Target="../media/image248.png"/><Relationship Id="rId36" Type="http://schemas.openxmlformats.org/officeDocument/2006/relationships/image" Target="../media/image252.png"/><Relationship Id="rId49" Type="http://schemas.openxmlformats.org/officeDocument/2006/relationships/image" Target="../media/image258.png"/><Relationship Id="rId57" Type="http://schemas.openxmlformats.org/officeDocument/2006/relationships/customXml" Target="../ink/ink262.xml"/><Relationship Id="rId106" Type="http://schemas.openxmlformats.org/officeDocument/2006/relationships/customXml" Target="../ink/ink288.xml"/><Relationship Id="rId114" Type="http://schemas.openxmlformats.org/officeDocument/2006/relationships/customXml" Target="../ink/ink292.xml"/><Relationship Id="rId119" Type="http://schemas.openxmlformats.org/officeDocument/2006/relationships/image" Target="../media/image287.png"/><Relationship Id="rId10" Type="http://schemas.openxmlformats.org/officeDocument/2006/relationships/customXml" Target="../ink/ink237.xml"/><Relationship Id="rId31" Type="http://schemas.openxmlformats.org/officeDocument/2006/relationships/customXml" Target="../ink/ink248.xml"/><Relationship Id="rId44" Type="http://schemas.openxmlformats.org/officeDocument/2006/relationships/customXml" Target="../ink/ink255.xml"/><Relationship Id="rId52" Type="http://schemas.openxmlformats.org/officeDocument/2006/relationships/customXml" Target="../ink/ink259.xml"/><Relationship Id="rId60" Type="http://schemas.openxmlformats.org/officeDocument/2006/relationships/image" Target="../media/image263.png"/><Relationship Id="rId65" Type="http://schemas.openxmlformats.org/officeDocument/2006/relationships/customXml" Target="../ink/ink266.xml"/><Relationship Id="rId73" Type="http://schemas.openxmlformats.org/officeDocument/2006/relationships/image" Target="../media/image268.png"/><Relationship Id="rId78" Type="http://schemas.openxmlformats.org/officeDocument/2006/relationships/image" Target="../media/image270.png"/><Relationship Id="rId81" Type="http://schemas.openxmlformats.org/officeDocument/2006/relationships/customXml" Target="../ink/ink275.xml"/><Relationship Id="rId86" Type="http://schemas.openxmlformats.org/officeDocument/2006/relationships/image" Target="../media/image274.png"/><Relationship Id="rId94" Type="http://schemas.openxmlformats.org/officeDocument/2006/relationships/customXml" Target="../ink/ink282.xml"/><Relationship Id="rId99" Type="http://schemas.openxmlformats.org/officeDocument/2006/relationships/image" Target="../media/image278.png"/><Relationship Id="rId101" Type="http://schemas.openxmlformats.org/officeDocument/2006/relationships/image" Target="../media/image279.png"/><Relationship Id="rId4" Type="http://schemas.openxmlformats.org/officeDocument/2006/relationships/customXml" Target="../ink/ink234.xml"/><Relationship Id="rId9" Type="http://schemas.openxmlformats.org/officeDocument/2006/relationships/image" Target="../media/image240.png"/><Relationship Id="rId13" Type="http://schemas.openxmlformats.org/officeDocument/2006/relationships/image" Target="../media/image242.png"/><Relationship Id="rId18" Type="http://schemas.openxmlformats.org/officeDocument/2006/relationships/customXml" Target="../ink/ink241.xml"/><Relationship Id="rId39" Type="http://schemas.openxmlformats.org/officeDocument/2006/relationships/customXml" Target="../ink/ink252.xml"/><Relationship Id="rId109" Type="http://schemas.openxmlformats.org/officeDocument/2006/relationships/image" Target="../media/image177.png"/><Relationship Id="rId34" Type="http://schemas.openxmlformats.org/officeDocument/2006/relationships/image" Target="../media/image251.png"/><Relationship Id="rId50" Type="http://schemas.openxmlformats.org/officeDocument/2006/relationships/customXml" Target="../ink/ink258.xml"/><Relationship Id="rId55" Type="http://schemas.openxmlformats.org/officeDocument/2006/relationships/customXml" Target="../ink/ink261.xml"/><Relationship Id="rId76" Type="http://schemas.openxmlformats.org/officeDocument/2006/relationships/customXml" Target="../ink/ink272.xml"/><Relationship Id="rId97" Type="http://schemas.openxmlformats.org/officeDocument/2006/relationships/image" Target="../media/image182.png"/><Relationship Id="rId104" Type="http://schemas.openxmlformats.org/officeDocument/2006/relationships/customXml" Target="../ink/ink287.xml"/><Relationship Id="rId120" Type="http://schemas.openxmlformats.org/officeDocument/2006/relationships/customXml" Target="../ink/ink295.xml"/><Relationship Id="rId7" Type="http://schemas.openxmlformats.org/officeDocument/2006/relationships/image" Target="../media/image239.png"/><Relationship Id="rId71" Type="http://schemas.openxmlformats.org/officeDocument/2006/relationships/image" Target="../media/image267.png"/><Relationship Id="rId92" Type="http://schemas.openxmlformats.org/officeDocument/2006/relationships/customXml" Target="../ink/ink281.xml"/><Relationship Id="rId2" Type="http://schemas.openxmlformats.org/officeDocument/2006/relationships/customXml" Target="../ink/ink233.xml"/><Relationship Id="rId29" Type="http://schemas.openxmlformats.org/officeDocument/2006/relationships/customXml" Target="../ink/ink247.xml"/><Relationship Id="rId24" Type="http://schemas.openxmlformats.org/officeDocument/2006/relationships/image" Target="../media/image246.png"/><Relationship Id="rId40" Type="http://schemas.openxmlformats.org/officeDocument/2006/relationships/customXml" Target="../ink/ink253.xml"/><Relationship Id="rId45" Type="http://schemas.openxmlformats.org/officeDocument/2006/relationships/image" Target="../media/image256.png"/><Relationship Id="rId66" Type="http://schemas.openxmlformats.org/officeDocument/2006/relationships/customXml" Target="../ink/ink267.xml"/><Relationship Id="rId87" Type="http://schemas.openxmlformats.org/officeDocument/2006/relationships/customXml" Target="../ink/ink278.xml"/><Relationship Id="rId110" Type="http://schemas.openxmlformats.org/officeDocument/2006/relationships/customXml" Target="../ink/ink290.xml"/><Relationship Id="rId115" Type="http://schemas.openxmlformats.org/officeDocument/2006/relationships/image" Target="../media/image2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9.xml"/><Relationship Id="rId21" Type="http://schemas.openxmlformats.org/officeDocument/2006/relationships/image" Target="../media/image297.png"/><Relationship Id="rId42" Type="http://schemas.openxmlformats.org/officeDocument/2006/relationships/customXml" Target="../ink/ink317.xml"/><Relationship Id="rId47" Type="http://schemas.openxmlformats.org/officeDocument/2006/relationships/image" Target="../media/image310.png"/><Relationship Id="rId63" Type="http://schemas.openxmlformats.org/officeDocument/2006/relationships/image" Target="../media/image318.png"/><Relationship Id="rId68" Type="http://schemas.openxmlformats.org/officeDocument/2006/relationships/customXml" Target="../ink/ink330.xml"/><Relationship Id="rId84" Type="http://schemas.openxmlformats.org/officeDocument/2006/relationships/customXml" Target="../ink/ink338.xml"/><Relationship Id="rId89" Type="http://schemas.openxmlformats.org/officeDocument/2006/relationships/image" Target="../media/image331.png"/><Relationship Id="rId112" Type="http://schemas.openxmlformats.org/officeDocument/2006/relationships/customXml" Target="../ink/ink352.xml"/><Relationship Id="rId16" Type="http://schemas.openxmlformats.org/officeDocument/2006/relationships/customXml" Target="../ink/ink304.xml"/><Relationship Id="rId107" Type="http://schemas.openxmlformats.org/officeDocument/2006/relationships/image" Target="../media/image340.png"/><Relationship Id="rId11" Type="http://schemas.openxmlformats.org/officeDocument/2006/relationships/image" Target="../media/image292.png"/><Relationship Id="rId24" Type="http://schemas.openxmlformats.org/officeDocument/2006/relationships/customXml" Target="../ink/ink308.xml"/><Relationship Id="rId32" Type="http://schemas.openxmlformats.org/officeDocument/2006/relationships/customXml" Target="../ink/ink312.xml"/><Relationship Id="rId37" Type="http://schemas.openxmlformats.org/officeDocument/2006/relationships/image" Target="../media/image305.png"/><Relationship Id="rId40" Type="http://schemas.openxmlformats.org/officeDocument/2006/relationships/customXml" Target="../ink/ink316.xml"/><Relationship Id="rId45" Type="http://schemas.openxmlformats.org/officeDocument/2006/relationships/image" Target="../media/image309.png"/><Relationship Id="rId53" Type="http://schemas.openxmlformats.org/officeDocument/2006/relationships/image" Target="../media/image313.png"/><Relationship Id="rId58" Type="http://schemas.openxmlformats.org/officeDocument/2006/relationships/customXml" Target="../ink/ink325.xml"/><Relationship Id="rId66" Type="http://schemas.openxmlformats.org/officeDocument/2006/relationships/customXml" Target="../ink/ink329.xml"/><Relationship Id="rId74" Type="http://schemas.openxmlformats.org/officeDocument/2006/relationships/customXml" Target="../ink/ink333.xml"/><Relationship Id="rId79" Type="http://schemas.openxmlformats.org/officeDocument/2006/relationships/image" Target="../media/image326.png"/><Relationship Id="rId87" Type="http://schemas.openxmlformats.org/officeDocument/2006/relationships/image" Target="../media/image330.png"/><Relationship Id="rId102" Type="http://schemas.openxmlformats.org/officeDocument/2006/relationships/customXml" Target="../ink/ink347.xml"/><Relationship Id="rId110" Type="http://schemas.openxmlformats.org/officeDocument/2006/relationships/customXml" Target="../ink/ink351.xml"/><Relationship Id="rId115" Type="http://schemas.openxmlformats.org/officeDocument/2006/relationships/image" Target="../media/image344.png"/><Relationship Id="rId5" Type="http://schemas.openxmlformats.org/officeDocument/2006/relationships/image" Target="../media/image289.png"/><Relationship Id="rId61" Type="http://schemas.openxmlformats.org/officeDocument/2006/relationships/image" Target="../media/image317.png"/><Relationship Id="rId82" Type="http://schemas.openxmlformats.org/officeDocument/2006/relationships/customXml" Target="../ink/ink337.xml"/><Relationship Id="rId90" Type="http://schemas.openxmlformats.org/officeDocument/2006/relationships/customXml" Target="../ink/ink341.xml"/><Relationship Id="rId95" Type="http://schemas.openxmlformats.org/officeDocument/2006/relationships/image" Target="../media/image334.png"/><Relationship Id="rId19" Type="http://schemas.openxmlformats.org/officeDocument/2006/relationships/image" Target="../media/image296.png"/><Relationship Id="rId14" Type="http://schemas.openxmlformats.org/officeDocument/2006/relationships/customXml" Target="../ink/ink303.xml"/><Relationship Id="rId22" Type="http://schemas.openxmlformats.org/officeDocument/2006/relationships/customXml" Target="../ink/ink307.xml"/><Relationship Id="rId27" Type="http://schemas.openxmlformats.org/officeDocument/2006/relationships/image" Target="../media/image300.png"/><Relationship Id="rId30" Type="http://schemas.openxmlformats.org/officeDocument/2006/relationships/customXml" Target="../ink/ink311.xml"/><Relationship Id="rId35" Type="http://schemas.openxmlformats.org/officeDocument/2006/relationships/image" Target="../media/image304.png"/><Relationship Id="rId43" Type="http://schemas.openxmlformats.org/officeDocument/2006/relationships/image" Target="../media/image308.png"/><Relationship Id="rId48" Type="http://schemas.openxmlformats.org/officeDocument/2006/relationships/customXml" Target="../ink/ink320.xml"/><Relationship Id="rId56" Type="http://schemas.openxmlformats.org/officeDocument/2006/relationships/customXml" Target="../ink/ink324.xml"/><Relationship Id="rId64" Type="http://schemas.openxmlformats.org/officeDocument/2006/relationships/customXml" Target="../ink/ink328.xml"/><Relationship Id="rId69" Type="http://schemas.openxmlformats.org/officeDocument/2006/relationships/image" Target="../media/image321.png"/><Relationship Id="rId77" Type="http://schemas.openxmlformats.org/officeDocument/2006/relationships/image" Target="../media/image325.png"/><Relationship Id="rId100" Type="http://schemas.openxmlformats.org/officeDocument/2006/relationships/customXml" Target="../ink/ink346.xml"/><Relationship Id="rId105" Type="http://schemas.openxmlformats.org/officeDocument/2006/relationships/image" Target="../media/image339.png"/><Relationship Id="rId113" Type="http://schemas.openxmlformats.org/officeDocument/2006/relationships/image" Target="../media/image343.png"/><Relationship Id="rId8" Type="http://schemas.openxmlformats.org/officeDocument/2006/relationships/customXml" Target="../ink/ink300.xml"/><Relationship Id="rId51" Type="http://schemas.openxmlformats.org/officeDocument/2006/relationships/image" Target="../media/image312.png"/><Relationship Id="rId72" Type="http://schemas.openxmlformats.org/officeDocument/2006/relationships/customXml" Target="../ink/ink332.xml"/><Relationship Id="rId80" Type="http://schemas.openxmlformats.org/officeDocument/2006/relationships/customXml" Target="../ink/ink336.xml"/><Relationship Id="rId85" Type="http://schemas.openxmlformats.org/officeDocument/2006/relationships/image" Target="../media/image329.png"/><Relationship Id="rId93" Type="http://schemas.openxmlformats.org/officeDocument/2006/relationships/image" Target="../media/image333.png"/><Relationship Id="rId98" Type="http://schemas.openxmlformats.org/officeDocument/2006/relationships/customXml" Target="../ink/ink345.xml"/><Relationship Id="rId3" Type="http://schemas.openxmlformats.org/officeDocument/2006/relationships/image" Target="../media/image288.png"/><Relationship Id="rId12" Type="http://schemas.openxmlformats.org/officeDocument/2006/relationships/customXml" Target="../ink/ink302.xml"/><Relationship Id="rId17" Type="http://schemas.openxmlformats.org/officeDocument/2006/relationships/image" Target="../media/image295.png"/><Relationship Id="rId25" Type="http://schemas.openxmlformats.org/officeDocument/2006/relationships/image" Target="../media/image299.png"/><Relationship Id="rId33" Type="http://schemas.openxmlformats.org/officeDocument/2006/relationships/image" Target="../media/image303.png"/><Relationship Id="rId38" Type="http://schemas.openxmlformats.org/officeDocument/2006/relationships/customXml" Target="../ink/ink315.xml"/><Relationship Id="rId46" Type="http://schemas.openxmlformats.org/officeDocument/2006/relationships/customXml" Target="../ink/ink319.xml"/><Relationship Id="rId59" Type="http://schemas.openxmlformats.org/officeDocument/2006/relationships/image" Target="../media/image316.png"/><Relationship Id="rId67" Type="http://schemas.openxmlformats.org/officeDocument/2006/relationships/image" Target="../media/image320.png"/><Relationship Id="rId103" Type="http://schemas.openxmlformats.org/officeDocument/2006/relationships/image" Target="../media/image338.png"/><Relationship Id="rId108" Type="http://schemas.openxmlformats.org/officeDocument/2006/relationships/customXml" Target="../ink/ink350.xml"/><Relationship Id="rId20" Type="http://schemas.openxmlformats.org/officeDocument/2006/relationships/customXml" Target="../ink/ink306.xml"/><Relationship Id="rId41" Type="http://schemas.openxmlformats.org/officeDocument/2006/relationships/image" Target="../media/image307.png"/><Relationship Id="rId54" Type="http://schemas.openxmlformats.org/officeDocument/2006/relationships/customXml" Target="../ink/ink323.xml"/><Relationship Id="rId62" Type="http://schemas.openxmlformats.org/officeDocument/2006/relationships/customXml" Target="../ink/ink327.xml"/><Relationship Id="rId70" Type="http://schemas.openxmlformats.org/officeDocument/2006/relationships/customXml" Target="../ink/ink331.xml"/><Relationship Id="rId75" Type="http://schemas.openxmlformats.org/officeDocument/2006/relationships/image" Target="../media/image324.png"/><Relationship Id="rId83" Type="http://schemas.openxmlformats.org/officeDocument/2006/relationships/image" Target="../media/image328.png"/><Relationship Id="rId88" Type="http://schemas.openxmlformats.org/officeDocument/2006/relationships/customXml" Target="../ink/ink340.xml"/><Relationship Id="rId91" Type="http://schemas.openxmlformats.org/officeDocument/2006/relationships/image" Target="../media/image332.png"/><Relationship Id="rId96" Type="http://schemas.openxmlformats.org/officeDocument/2006/relationships/customXml" Target="../ink/ink344.xml"/><Relationship Id="rId111" Type="http://schemas.openxmlformats.org/officeDocument/2006/relationships/image" Target="../media/image34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9.xml"/><Relationship Id="rId15" Type="http://schemas.openxmlformats.org/officeDocument/2006/relationships/image" Target="../media/image294.png"/><Relationship Id="rId23" Type="http://schemas.openxmlformats.org/officeDocument/2006/relationships/image" Target="../media/image298.png"/><Relationship Id="rId28" Type="http://schemas.openxmlformats.org/officeDocument/2006/relationships/customXml" Target="../ink/ink310.xml"/><Relationship Id="rId36" Type="http://schemas.openxmlformats.org/officeDocument/2006/relationships/customXml" Target="../ink/ink314.xml"/><Relationship Id="rId49" Type="http://schemas.openxmlformats.org/officeDocument/2006/relationships/image" Target="../media/image311.png"/><Relationship Id="rId57" Type="http://schemas.openxmlformats.org/officeDocument/2006/relationships/image" Target="../media/image315.png"/><Relationship Id="rId106" Type="http://schemas.openxmlformats.org/officeDocument/2006/relationships/customXml" Target="../ink/ink349.xml"/><Relationship Id="rId114" Type="http://schemas.openxmlformats.org/officeDocument/2006/relationships/customXml" Target="../ink/ink353.xml"/><Relationship Id="rId10" Type="http://schemas.openxmlformats.org/officeDocument/2006/relationships/customXml" Target="../ink/ink301.xml"/><Relationship Id="rId31" Type="http://schemas.openxmlformats.org/officeDocument/2006/relationships/image" Target="../media/image302.png"/><Relationship Id="rId44" Type="http://schemas.openxmlformats.org/officeDocument/2006/relationships/customXml" Target="../ink/ink318.xml"/><Relationship Id="rId52" Type="http://schemas.openxmlformats.org/officeDocument/2006/relationships/customXml" Target="../ink/ink322.xml"/><Relationship Id="rId60" Type="http://schemas.openxmlformats.org/officeDocument/2006/relationships/customXml" Target="../ink/ink326.xml"/><Relationship Id="rId65" Type="http://schemas.openxmlformats.org/officeDocument/2006/relationships/image" Target="../media/image319.png"/><Relationship Id="rId73" Type="http://schemas.openxmlformats.org/officeDocument/2006/relationships/image" Target="../media/image323.png"/><Relationship Id="rId78" Type="http://schemas.openxmlformats.org/officeDocument/2006/relationships/customXml" Target="../ink/ink335.xml"/><Relationship Id="rId81" Type="http://schemas.openxmlformats.org/officeDocument/2006/relationships/image" Target="../media/image327.png"/><Relationship Id="rId86" Type="http://schemas.openxmlformats.org/officeDocument/2006/relationships/customXml" Target="../ink/ink339.xml"/><Relationship Id="rId94" Type="http://schemas.openxmlformats.org/officeDocument/2006/relationships/customXml" Target="../ink/ink343.xml"/><Relationship Id="rId99" Type="http://schemas.openxmlformats.org/officeDocument/2006/relationships/image" Target="../media/image336.png"/><Relationship Id="rId101" Type="http://schemas.openxmlformats.org/officeDocument/2006/relationships/image" Target="../media/image337.png"/><Relationship Id="rId4" Type="http://schemas.openxmlformats.org/officeDocument/2006/relationships/customXml" Target="../ink/ink298.xml"/><Relationship Id="rId9" Type="http://schemas.openxmlformats.org/officeDocument/2006/relationships/image" Target="../media/image291.png"/><Relationship Id="rId13" Type="http://schemas.openxmlformats.org/officeDocument/2006/relationships/image" Target="../media/image293.png"/><Relationship Id="rId18" Type="http://schemas.openxmlformats.org/officeDocument/2006/relationships/customXml" Target="../ink/ink305.xml"/><Relationship Id="rId39" Type="http://schemas.openxmlformats.org/officeDocument/2006/relationships/image" Target="../media/image306.png"/><Relationship Id="rId109" Type="http://schemas.openxmlformats.org/officeDocument/2006/relationships/image" Target="../media/image341.png"/><Relationship Id="rId34" Type="http://schemas.openxmlformats.org/officeDocument/2006/relationships/customXml" Target="../ink/ink313.xml"/><Relationship Id="rId50" Type="http://schemas.openxmlformats.org/officeDocument/2006/relationships/customXml" Target="../ink/ink321.xml"/><Relationship Id="rId55" Type="http://schemas.openxmlformats.org/officeDocument/2006/relationships/image" Target="../media/image314.png"/><Relationship Id="rId76" Type="http://schemas.openxmlformats.org/officeDocument/2006/relationships/customXml" Target="../ink/ink334.xml"/><Relationship Id="rId97" Type="http://schemas.openxmlformats.org/officeDocument/2006/relationships/image" Target="../media/image335.png"/><Relationship Id="rId104" Type="http://schemas.openxmlformats.org/officeDocument/2006/relationships/customXml" Target="../ink/ink348.xml"/><Relationship Id="rId7" Type="http://schemas.openxmlformats.org/officeDocument/2006/relationships/image" Target="../media/image290.png"/><Relationship Id="rId71" Type="http://schemas.openxmlformats.org/officeDocument/2006/relationships/image" Target="../media/image322.png"/><Relationship Id="rId92" Type="http://schemas.openxmlformats.org/officeDocument/2006/relationships/customXml" Target="../ink/ink342.xml"/><Relationship Id="rId2" Type="http://schemas.openxmlformats.org/officeDocument/2006/relationships/customXml" Target="../ink/ink297.xml"/><Relationship Id="rId29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9.png"/><Relationship Id="rId117" Type="http://schemas.openxmlformats.org/officeDocument/2006/relationships/customXml" Target="../ink/ink411.xml"/><Relationship Id="rId21" Type="http://schemas.openxmlformats.org/officeDocument/2006/relationships/customXml" Target="../ink/ink363.xml"/><Relationship Id="rId42" Type="http://schemas.openxmlformats.org/officeDocument/2006/relationships/image" Target="../media/image367.png"/><Relationship Id="rId47" Type="http://schemas.openxmlformats.org/officeDocument/2006/relationships/customXml" Target="../ink/ink376.xml"/><Relationship Id="rId63" Type="http://schemas.openxmlformats.org/officeDocument/2006/relationships/customXml" Target="../ink/ink384.xml"/><Relationship Id="rId68" Type="http://schemas.openxmlformats.org/officeDocument/2006/relationships/image" Target="../media/image380.png"/><Relationship Id="rId84" Type="http://schemas.openxmlformats.org/officeDocument/2006/relationships/image" Target="../media/image388.png"/><Relationship Id="rId89" Type="http://schemas.openxmlformats.org/officeDocument/2006/relationships/customXml" Target="../ink/ink397.xml"/><Relationship Id="rId112" Type="http://schemas.openxmlformats.org/officeDocument/2006/relationships/image" Target="../media/image402.png"/><Relationship Id="rId16" Type="http://schemas.openxmlformats.org/officeDocument/2006/relationships/image" Target="../media/image354.png"/><Relationship Id="rId107" Type="http://schemas.openxmlformats.org/officeDocument/2006/relationships/customXml" Target="../ink/ink406.xml"/><Relationship Id="rId11" Type="http://schemas.openxmlformats.org/officeDocument/2006/relationships/customXml" Target="../ink/ink358.xml"/><Relationship Id="rId32" Type="http://schemas.openxmlformats.org/officeDocument/2006/relationships/image" Target="../media/image362.png"/><Relationship Id="rId37" Type="http://schemas.openxmlformats.org/officeDocument/2006/relationships/customXml" Target="../ink/ink371.xml"/><Relationship Id="rId53" Type="http://schemas.openxmlformats.org/officeDocument/2006/relationships/customXml" Target="../ink/ink379.xml"/><Relationship Id="rId58" Type="http://schemas.openxmlformats.org/officeDocument/2006/relationships/image" Target="../media/image375.png"/><Relationship Id="rId74" Type="http://schemas.openxmlformats.org/officeDocument/2006/relationships/image" Target="../media/image383.png"/><Relationship Id="rId79" Type="http://schemas.openxmlformats.org/officeDocument/2006/relationships/customXml" Target="../ink/ink392.xml"/><Relationship Id="rId102" Type="http://schemas.openxmlformats.org/officeDocument/2006/relationships/image" Target="../media/image397.png"/><Relationship Id="rId5" Type="http://schemas.openxmlformats.org/officeDocument/2006/relationships/customXml" Target="../ink/ink355.xml"/><Relationship Id="rId61" Type="http://schemas.openxmlformats.org/officeDocument/2006/relationships/customXml" Target="../ink/ink383.xml"/><Relationship Id="rId82" Type="http://schemas.openxmlformats.org/officeDocument/2006/relationships/image" Target="../media/image387.png"/><Relationship Id="rId90" Type="http://schemas.openxmlformats.org/officeDocument/2006/relationships/image" Target="../media/image391.png"/><Relationship Id="rId95" Type="http://schemas.openxmlformats.org/officeDocument/2006/relationships/customXml" Target="../ink/ink400.xml"/><Relationship Id="rId19" Type="http://schemas.openxmlformats.org/officeDocument/2006/relationships/customXml" Target="../ink/ink362.xml"/><Relationship Id="rId14" Type="http://schemas.openxmlformats.org/officeDocument/2006/relationships/image" Target="../media/image353.png"/><Relationship Id="rId22" Type="http://schemas.openxmlformats.org/officeDocument/2006/relationships/image" Target="../media/image357.png"/><Relationship Id="rId27" Type="http://schemas.openxmlformats.org/officeDocument/2006/relationships/customXml" Target="../ink/ink366.xml"/><Relationship Id="rId30" Type="http://schemas.openxmlformats.org/officeDocument/2006/relationships/image" Target="../media/image361.png"/><Relationship Id="rId35" Type="http://schemas.openxmlformats.org/officeDocument/2006/relationships/customXml" Target="../ink/ink370.xml"/><Relationship Id="rId43" Type="http://schemas.openxmlformats.org/officeDocument/2006/relationships/customXml" Target="../ink/ink374.xml"/><Relationship Id="rId48" Type="http://schemas.openxmlformats.org/officeDocument/2006/relationships/image" Target="../media/image370.png"/><Relationship Id="rId56" Type="http://schemas.openxmlformats.org/officeDocument/2006/relationships/image" Target="../media/image374.png"/><Relationship Id="rId64" Type="http://schemas.openxmlformats.org/officeDocument/2006/relationships/image" Target="../media/image378.png"/><Relationship Id="rId69" Type="http://schemas.openxmlformats.org/officeDocument/2006/relationships/customXml" Target="../ink/ink387.xml"/><Relationship Id="rId77" Type="http://schemas.openxmlformats.org/officeDocument/2006/relationships/customXml" Target="../ink/ink391.xml"/><Relationship Id="rId100" Type="http://schemas.openxmlformats.org/officeDocument/2006/relationships/image" Target="../media/image396.png"/><Relationship Id="rId105" Type="http://schemas.openxmlformats.org/officeDocument/2006/relationships/customXml" Target="../ink/ink405.xml"/><Relationship Id="rId113" Type="http://schemas.openxmlformats.org/officeDocument/2006/relationships/customXml" Target="../ink/ink409.xml"/><Relationship Id="rId118" Type="http://schemas.openxmlformats.org/officeDocument/2006/relationships/image" Target="../media/image405.png"/><Relationship Id="rId8" Type="http://schemas.openxmlformats.org/officeDocument/2006/relationships/image" Target="../media/image350.png"/><Relationship Id="rId51" Type="http://schemas.openxmlformats.org/officeDocument/2006/relationships/customXml" Target="../ink/ink378.xml"/><Relationship Id="rId72" Type="http://schemas.openxmlformats.org/officeDocument/2006/relationships/image" Target="../media/image382.png"/><Relationship Id="rId80" Type="http://schemas.openxmlformats.org/officeDocument/2006/relationships/image" Target="../media/image386.png"/><Relationship Id="rId85" Type="http://schemas.openxmlformats.org/officeDocument/2006/relationships/customXml" Target="../ink/ink395.xml"/><Relationship Id="rId93" Type="http://schemas.openxmlformats.org/officeDocument/2006/relationships/customXml" Target="../ink/ink399.xml"/><Relationship Id="rId98" Type="http://schemas.openxmlformats.org/officeDocument/2006/relationships/image" Target="../media/image395.png"/><Relationship Id="rId121" Type="http://schemas.openxmlformats.org/officeDocument/2006/relationships/customXml" Target="../ink/ink413.xml"/><Relationship Id="rId3" Type="http://schemas.openxmlformats.org/officeDocument/2006/relationships/customXml" Target="../ink/ink354.xml"/><Relationship Id="rId12" Type="http://schemas.openxmlformats.org/officeDocument/2006/relationships/image" Target="../media/image352.png"/><Relationship Id="rId17" Type="http://schemas.openxmlformats.org/officeDocument/2006/relationships/customXml" Target="../ink/ink361.xml"/><Relationship Id="rId25" Type="http://schemas.openxmlformats.org/officeDocument/2006/relationships/customXml" Target="../ink/ink365.xml"/><Relationship Id="rId33" Type="http://schemas.openxmlformats.org/officeDocument/2006/relationships/customXml" Target="../ink/ink369.xml"/><Relationship Id="rId38" Type="http://schemas.openxmlformats.org/officeDocument/2006/relationships/image" Target="../media/image365.png"/><Relationship Id="rId46" Type="http://schemas.openxmlformats.org/officeDocument/2006/relationships/image" Target="../media/image369.png"/><Relationship Id="rId59" Type="http://schemas.openxmlformats.org/officeDocument/2006/relationships/customXml" Target="../ink/ink382.xml"/><Relationship Id="rId67" Type="http://schemas.openxmlformats.org/officeDocument/2006/relationships/customXml" Target="../ink/ink386.xml"/><Relationship Id="rId103" Type="http://schemas.openxmlformats.org/officeDocument/2006/relationships/customXml" Target="../ink/ink404.xml"/><Relationship Id="rId108" Type="http://schemas.openxmlformats.org/officeDocument/2006/relationships/image" Target="../media/image400.png"/><Relationship Id="rId116" Type="http://schemas.openxmlformats.org/officeDocument/2006/relationships/image" Target="../media/image404.png"/><Relationship Id="rId20" Type="http://schemas.openxmlformats.org/officeDocument/2006/relationships/image" Target="../media/image356.png"/><Relationship Id="rId41" Type="http://schemas.openxmlformats.org/officeDocument/2006/relationships/customXml" Target="../ink/ink373.xml"/><Relationship Id="rId54" Type="http://schemas.openxmlformats.org/officeDocument/2006/relationships/image" Target="../media/image373.png"/><Relationship Id="rId62" Type="http://schemas.openxmlformats.org/officeDocument/2006/relationships/image" Target="../media/image377.png"/><Relationship Id="rId70" Type="http://schemas.openxmlformats.org/officeDocument/2006/relationships/image" Target="../media/image381.png"/><Relationship Id="rId75" Type="http://schemas.openxmlformats.org/officeDocument/2006/relationships/customXml" Target="../ink/ink390.xml"/><Relationship Id="rId83" Type="http://schemas.openxmlformats.org/officeDocument/2006/relationships/customXml" Target="../ink/ink394.xml"/><Relationship Id="rId88" Type="http://schemas.openxmlformats.org/officeDocument/2006/relationships/image" Target="../media/image390.png"/><Relationship Id="rId91" Type="http://schemas.openxmlformats.org/officeDocument/2006/relationships/customXml" Target="../ink/ink398.xml"/><Relationship Id="rId96" Type="http://schemas.openxmlformats.org/officeDocument/2006/relationships/image" Target="../media/image394.png"/><Relationship Id="rId111" Type="http://schemas.openxmlformats.org/officeDocument/2006/relationships/customXml" Target="../ink/ink4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15" Type="http://schemas.openxmlformats.org/officeDocument/2006/relationships/customXml" Target="../ink/ink360.xml"/><Relationship Id="rId23" Type="http://schemas.openxmlformats.org/officeDocument/2006/relationships/customXml" Target="../ink/ink364.xml"/><Relationship Id="rId28" Type="http://schemas.openxmlformats.org/officeDocument/2006/relationships/image" Target="../media/image360.png"/><Relationship Id="rId36" Type="http://schemas.openxmlformats.org/officeDocument/2006/relationships/image" Target="../media/image364.png"/><Relationship Id="rId49" Type="http://schemas.openxmlformats.org/officeDocument/2006/relationships/customXml" Target="../ink/ink377.xml"/><Relationship Id="rId57" Type="http://schemas.openxmlformats.org/officeDocument/2006/relationships/customXml" Target="../ink/ink381.xml"/><Relationship Id="rId106" Type="http://schemas.openxmlformats.org/officeDocument/2006/relationships/image" Target="../media/image399.png"/><Relationship Id="rId114" Type="http://schemas.openxmlformats.org/officeDocument/2006/relationships/image" Target="../media/image403.png"/><Relationship Id="rId119" Type="http://schemas.openxmlformats.org/officeDocument/2006/relationships/customXml" Target="../ink/ink412.xml"/><Relationship Id="rId10" Type="http://schemas.openxmlformats.org/officeDocument/2006/relationships/image" Target="../media/image351.png"/><Relationship Id="rId31" Type="http://schemas.openxmlformats.org/officeDocument/2006/relationships/customXml" Target="../ink/ink368.xml"/><Relationship Id="rId44" Type="http://schemas.openxmlformats.org/officeDocument/2006/relationships/image" Target="../media/image368.png"/><Relationship Id="rId52" Type="http://schemas.openxmlformats.org/officeDocument/2006/relationships/image" Target="../media/image372.png"/><Relationship Id="rId60" Type="http://schemas.openxmlformats.org/officeDocument/2006/relationships/image" Target="../media/image376.png"/><Relationship Id="rId65" Type="http://schemas.openxmlformats.org/officeDocument/2006/relationships/customXml" Target="../ink/ink385.xml"/><Relationship Id="rId73" Type="http://schemas.openxmlformats.org/officeDocument/2006/relationships/customXml" Target="../ink/ink389.xml"/><Relationship Id="rId78" Type="http://schemas.openxmlformats.org/officeDocument/2006/relationships/image" Target="../media/image385.png"/><Relationship Id="rId81" Type="http://schemas.openxmlformats.org/officeDocument/2006/relationships/customXml" Target="../ink/ink393.xml"/><Relationship Id="rId86" Type="http://schemas.openxmlformats.org/officeDocument/2006/relationships/image" Target="../media/image389.png"/><Relationship Id="rId94" Type="http://schemas.openxmlformats.org/officeDocument/2006/relationships/image" Target="../media/image393.png"/><Relationship Id="rId99" Type="http://schemas.openxmlformats.org/officeDocument/2006/relationships/customXml" Target="../ink/ink402.xml"/><Relationship Id="rId101" Type="http://schemas.openxmlformats.org/officeDocument/2006/relationships/customXml" Target="../ink/ink403.xml"/><Relationship Id="rId122" Type="http://schemas.openxmlformats.org/officeDocument/2006/relationships/image" Target="../media/image407.png"/><Relationship Id="rId4" Type="http://schemas.openxmlformats.org/officeDocument/2006/relationships/image" Target="../media/image348.png"/><Relationship Id="rId9" Type="http://schemas.openxmlformats.org/officeDocument/2006/relationships/customXml" Target="../ink/ink357.xml"/><Relationship Id="rId13" Type="http://schemas.openxmlformats.org/officeDocument/2006/relationships/customXml" Target="../ink/ink359.xml"/><Relationship Id="rId18" Type="http://schemas.openxmlformats.org/officeDocument/2006/relationships/image" Target="../media/image355.png"/><Relationship Id="rId39" Type="http://schemas.openxmlformats.org/officeDocument/2006/relationships/customXml" Target="../ink/ink372.xml"/><Relationship Id="rId109" Type="http://schemas.openxmlformats.org/officeDocument/2006/relationships/customXml" Target="../ink/ink407.xml"/><Relationship Id="rId34" Type="http://schemas.openxmlformats.org/officeDocument/2006/relationships/image" Target="../media/image363.png"/><Relationship Id="rId50" Type="http://schemas.openxmlformats.org/officeDocument/2006/relationships/image" Target="../media/image371.png"/><Relationship Id="rId55" Type="http://schemas.openxmlformats.org/officeDocument/2006/relationships/customXml" Target="../ink/ink380.xml"/><Relationship Id="rId76" Type="http://schemas.openxmlformats.org/officeDocument/2006/relationships/image" Target="../media/image384.png"/><Relationship Id="rId97" Type="http://schemas.openxmlformats.org/officeDocument/2006/relationships/customXml" Target="../ink/ink401.xml"/><Relationship Id="rId104" Type="http://schemas.openxmlformats.org/officeDocument/2006/relationships/image" Target="../media/image398.png"/><Relationship Id="rId120" Type="http://schemas.openxmlformats.org/officeDocument/2006/relationships/image" Target="../media/image406.png"/><Relationship Id="rId7" Type="http://schemas.openxmlformats.org/officeDocument/2006/relationships/customXml" Target="../ink/ink356.xml"/><Relationship Id="rId71" Type="http://schemas.openxmlformats.org/officeDocument/2006/relationships/customXml" Target="../ink/ink388.xml"/><Relationship Id="rId92" Type="http://schemas.openxmlformats.org/officeDocument/2006/relationships/image" Target="../media/image392.png"/><Relationship Id="rId2" Type="http://schemas.openxmlformats.org/officeDocument/2006/relationships/image" Target="../media/image347.png"/><Relationship Id="rId29" Type="http://schemas.openxmlformats.org/officeDocument/2006/relationships/customXml" Target="../ink/ink367.xml"/><Relationship Id="rId24" Type="http://schemas.openxmlformats.org/officeDocument/2006/relationships/image" Target="../media/image358.png"/><Relationship Id="rId40" Type="http://schemas.openxmlformats.org/officeDocument/2006/relationships/image" Target="../media/image366.png"/><Relationship Id="rId45" Type="http://schemas.openxmlformats.org/officeDocument/2006/relationships/customXml" Target="../ink/ink375.xml"/><Relationship Id="rId66" Type="http://schemas.openxmlformats.org/officeDocument/2006/relationships/image" Target="../media/image379.png"/><Relationship Id="rId87" Type="http://schemas.openxmlformats.org/officeDocument/2006/relationships/customXml" Target="../ink/ink396.xml"/><Relationship Id="rId110" Type="http://schemas.openxmlformats.org/officeDocument/2006/relationships/image" Target="../media/image401.png"/><Relationship Id="rId115" Type="http://schemas.openxmlformats.org/officeDocument/2006/relationships/customXml" Target="../ink/ink410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25.xml"/><Relationship Id="rId21" Type="http://schemas.openxmlformats.org/officeDocument/2006/relationships/image" Target="../media/image418.png"/><Relationship Id="rId34" Type="http://schemas.openxmlformats.org/officeDocument/2006/relationships/customXml" Target="../ink/ink429.xml"/><Relationship Id="rId42" Type="http://schemas.openxmlformats.org/officeDocument/2006/relationships/customXml" Target="../ink/ink433.xml"/><Relationship Id="rId47" Type="http://schemas.openxmlformats.org/officeDocument/2006/relationships/image" Target="../media/image394.png"/><Relationship Id="rId50" Type="http://schemas.openxmlformats.org/officeDocument/2006/relationships/customXml" Target="../ink/ink437.xml"/><Relationship Id="rId55" Type="http://schemas.openxmlformats.org/officeDocument/2006/relationships/customXml" Target="../ink/ink440.xml"/><Relationship Id="rId63" Type="http://schemas.openxmlformats.org/officeDocument/2006/relationships/customXml" Target="../ink/ink444.xml"/><Relationship Id="rId68" Type="http://schemas.openxmlformats.org/officeDocument/2006/relationships/customXml" Target="../ink/ink447.xml"/><Relationship Id="rId76" Type="http://schemas.openxmlformats.org/officeDocument/2006/relationships/customXml" Target="../ink/ink451.xml"/><Relationship Id="rId84" Type="http://schemas.openxmlformats.org/officeDocument/2006/relationships/customXml" Target="../ink/ink456.xml"/><Relationship Id="rId89" Type="http://schemas.openxmlformats.org/officeDocument/2006/relationships/image" Target="../media/image449.png"/><Relationship Id="rId97" Type="http://schemas.openxmlformats.org/officeDocument/2006/relationships/customXml" Target="../ink/ink463.xml"/><Relationship Id="rId7" Type="http://schemas.openxmlformats.org/officeDocument/2006/relationships/image" Target="../media/image411.png"/><Relationship Id="rId71" Type="http://schemas.openxmlformats.org/officeDocument/2006/relationships/image" Target="../media/image441.png"/><Relationship Id="rId92" Type="http://schemas.openxmlformats.org/officeDocument/2006/relationships/customXml" Target="../ink/ink460.xml"/><Relationship Id="rId2" Type="http://schemas.openxmlformats.org/officeDocument/2006/relationships/image" Target="../media/image408.png"/><Relationship Id="rId16" Type="http://schemas.openxmlformats.org/officeDocument/2006/relationships/customXml" Target="../ink/ink420.xml"/><Relationship Id="rId29" Type="http://schemas.openxmlformats.org/officeDocument/2006/relationships/image" Target="../media/image422.png"/><Relationship Id="rId11" Type="http://schemas.openxmlformats.org/officeDocument/2006/relationships/image" Target="../media/image413.png"/><Relationship Id="rId24" Type="http://schemas.openxmlformats.org/officeDocument/2006/relationships/customXml" Target="../ink/ink424.xml"/><Relationship Id="rId32" Type="http://schemas.openxmlformats.org/officeDocument/2006/relationships/customXml" Target="../ink/ink428.xml"/><Relationship Id="rId37" Type="http://schemas.openxmlformats.org/officeDocument/2006/relationships/image" Target="../media/image426.png"/><Relationship Id="rId40" Type="http://schemas.openxmlformats.org/officeDocument/2006/relationships/customXml" Target="../ink/ink432.xml"/><Relationship Id="rId45" Type="http://schemas.openxmlformats.org/officeDocument/2006/relationships/image" Target="../media/image430.png"/><Relationship Id="rId53" Type="http://schemas.openxmlformats.org/officeDocument/2006/relationships/customXml" Target="../ink/ink439.xml"/><Relationship Id="rId58" Type="http://schemas.openxmlformats.org/officeDocument/2006/relationships/image" Target="../media/image435.png"/><Relationship Id="rId66" Type="http://schemas.openxmlformats.org/officeDocument/2006/relationships/customXml" Target="../ink/ink446.xml"/><Relationship Id="rId74" Type="http://schemas.openxmlformats.org/officeDocument/2006/relationships/customXml" Target="../ink/ink450.xml"/><Relationship Id="rId79" Type="http://schemas.openxmlformats.org/officeDocument/2006/relationships/customXml" Target="../ink/ink453.xml"/><Relationship Id="rId87" Type="http://schemas.openxmlformats.org/officeDocument/2006/relationships/image" Target="../media/image448.png"/><Relationship Id="rId5" Type="http://schemas.openxmlformats.org/officeDocument/2006/relationships/image" Target="../media/image410.png"/><Relationship Id="rId61" Type="http://schemas.openxmlformats.org/officeDocument/2006/relationships/customXml" Target="../ink/ink443.xml"/><Relationship Id="rId82" Type="http://schemas.openxmlformats.org/officeDocument/2006/relationships/customXml" Target="../ink/ink455.xml"/><Relationship Id="rId90" Type="http://schemas.openxmlformats.org/officeDocument/2006/relationships/customXml" Target="../ink/ink459.xml"/><Relationship Id="rId95" Type="http://schemas.openxmlformats.org/officeDocument/2006/relationships/customXml" Target="../ink/ink462.xml"/><Relationship Id="rId19" Type="http://schemas.openxmlformats.org/officeDocument/2006/relationships/image" Target="../media/image417.png"/><Relationship Id="rId14" Type="http://schemas.openxmlformats.org/officeDocument/2006/relationships/customXml" Target="../ink/ink419.xml"/><Relationship Id="rId22" Type="http://schemas.openxmlformats.org/officeDocument/2006/relationships/customXml" Target="../ink/ink423.xml"/><Relationship Id="rId27" Type="http://schemas.openxmlformats.org/officeDocument/2006/relationships/image" Target="../media/image421.png"/><Relationship Id="rId30" Type="http://schemas.openxmlformats.org/officeDocument/2006/relationships/customXml" Target="../ink/ink427.xml"/><Relationship Id="rId35" Type="http://schemas.openxmlformats.org/officeDocument/2006/relationships/image" Target="../media/image425.png"/><Relationship Id="rId43" Type="http://schemas.openxmlformats.org/officeDocument/2006/relationships/image" Target="../media/image429.png"/><Relationship Id="rId48" Type="http://schemas.openxmlformats.org/officeDocument/2006/relationships/customXml" Target="../ink/ink436.xml"/><Relationship Id="rId56" Type="http://schemas.openxmlformats.org/officeDocument/2006/relationships/image" Target="../media/image434.png"/><Relationship Id="rId64" Type="http://schemas.openxmlformats.org/officeDocument/2006/relationships/customXml" Target="../ink/ink445.xml"/><Relationship Id="rId69" Type="http://schemas.openxmlformats.org/officeDocument/2006/relationships/image" Target="../media/image440.png"/><Relationship Id="rId77" Type="http://schemas.openxmlformats.org/officeDocument/2006/relationships/customXml" Target="../ink/ink452.xml"/><Relationship Id="rId8" Type="http://schemas.openxmlformats.org/officeDocument/2006/relationships/customXml" Target="../ink/ink416.xml"/><Relationship Id="rId51" Type="http://schemas.openxmlformats.org/officeDocument/2006/relationships/image" Target="../media/image432.png"/><Relationship Id="rId72" Type="http://schemas.openxmlformats.org/officeDocument/2006/relationships/customXml" Target="../ink/ink449.xml"/><Relationship Id="rId80" Type="http://schemas.openxmlformats.org/officeDocument/2006/relationships/image" Target="../media/image445.png"/><Relationship Id="rId85" Type="http://schemas.openxmlformats.org/officeDocument/2006/relationships/image" Target="../media/image447.png"/><Relationship Id="rId93" Type="http://schemas.openxmlformats.org/officeDocument/2006/relationships/image" Target="../media/image451.png"/><Relationship Id="rId98" Type="http://schemas.openxmlformats.org/officeDocument/2006/relationships/image" Target="../media/image453.png"/><Relationship Id="rId3" Type="http://schemas.openxmlformats.org/officeDocument/2006/relationships/image" Target="../media/image409.png"/><Relationship Id="rId12" Type="http://schemas.openxmlformats.org/officeDocument/2006/relationships/customXml" Target="../ink/ink418.xml"/><Relationship Id="rId17" Type="http://schemas.openxmlformats.org/officeDocument/2006/relationships/image" Target="../media/image416.png"/><Relationship Id="rId25" Type="http://schemas.openxmlformats.org/officeDocument/2006/relationships/image" Target="../media/image420.png"/><Relationship Id="rId33" Type="http://schemas.openxmlformats.org/officeDocument/2006/relationships/image" Target="../media/image424.png"/><Relationship Id="rId38" Type="http://schemas.openxmlformats.org/officeDocument/2006/relationships/customXml" Target="../ink/ink431.xml"/><Relationship Id="rId46" Type="http://schemas.openxmlformats.org/officeDocument/2006/relationships/customXml" Target="../ink/ink435.xml"/><Relationship Id="rId59" Type="http://schemas.openxmlformats.org/officeDocument/2006/relationships/customXml" Target="../ink/ink442.xml"/><Relationship Id="rId67" Type="http://schemas.openxmlformats.org/officeDocument/2006/relationships/image" Target="../media/image439.png"/><Relationship Id="rId20" Type="http://schemas.openxmlformats.org/officeDocument/2006/relationships/customXml" Target="../ink/ink422.xml"/><Relationship Id="rId41" Type="http://schemas.openxmlformats.org/officeDocument/2006/relationships/image" Target="../media/image428.png"/><Relationship Id="rId54" Type="http://schemas.openxmlformats.org/officeDocument/2006/relationships/image" Target="../media/image433.png"/><Relationship Id="rId62" Type="http://schemas.openxmlformats.org/officeDocument/2006/relationships/image" Target="../media/image437.png"/><Relationship Id="rId70" Type="http://schemas.openxmlformats.org/officeDocument/2006/relationships/customXml" Target="../ink/ink448.xml"/><Relationship Id="rId75" Type="http://schemas.openxmlformats.org/officeDocument/2006/relationships/image" Target="../media/image443.png"/><Relationship Id="rId83" Type="http://schemas.openxmlformats.org/officeDocument/2006/relationships/image" Target="../media/image446.png"/><Relationship Id="rId88" Type="http://schemas.openxmlformats.org/officeDocument/2006/relationships/customXml" Target="../ink/ink458.xml"/><Relationship Id="rId91" Type="http://schemas.openxmlformats.org/officeDocument/2006/relationships/image" Target="../media/image450.png"/><Relationship Id="rId96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5.xml"/><Relationship Id="rId15" Type="http://schemas.openxmlformats.org/officeDocument/2006/relationships/image" Target="../media/image415.png"/><Relationship Id="rId23" Type="http://schemas.openxmlformats.org/officeDocument/2006/relationships/image" Target="../media/image419.png"/><Relationship Id="rId28" Type="http://schemas.openxmlformats.org/officeDocument/2006/relationships/customXml" Target="../ink/ink426.xml"/><Relationship Id="rId36" Type="http://schemas.openxmlformats.org/officeDocument/2006/relationships/customXml" Target="../ink/ink430.xml"/><Relationship Id="rId49" Type="http://schemas.openxmlformats.org/officeDocument/2006/relationships/image" Target="../media/image431.png"/><Relationship Id="rId57" Type="http://schemas.openxmlformats.org/officeDocument/2006/relationships/customXml" Target="../ink/ink441.xml"/><Relationship Id="rId10" Type="http://schemas.openxmlformats.org/officeDocument/2006/relationships/customXml" Target="../ink/ink417.xml"/><Relationship Id="rId31" Type="http://schemas.openxmlformats.org/officeDocument/2006/relationships/image" Target="../media/image423.png"/><Relationship Id="rId44" Type="http://schemas.openxmlformats.org/officeDocument/2006/relationships/customXml" Target="../ink/ink434.xml"/><Relationship Id="rId52" Type="http://schemas.openxmlformats.org/officeDocument/2006/relationships/customXml" Target="../ink/ink438.xml"/><Relationship Id="rId60" Type="http://schemas.openxmlformats.org/officeDocument/2006/relationships/image" Target="../media/image436.png"/><Relationship Id="rId65" Type="http://schemas.openxmlformats.org/officeDocument/2006/relationships/image" Target="../media/image438.png"/><Relationship Id="rId73" Type="http://schemas.openxmlformats.org/officeDocument/2006/relationships/image" Target="../media/image442.png"/><Relationship Id="rId78" Type="http://schemas.openxmlformats.org/officeDocument/2006/relationships/image" Target="../media/image444.png"/><Relationship Id="rId81" Type="http://schemas.openxmlformats.org/officeDocument/2006/relationships/customXml" Target="../ink/ink454.xml"/><Relationship Id="rId86" Type="http://schemas.openxmlformats.org/officeDocument/2006/relationships/customXml" Target="../ink/ink457.xml"/><Relationship Id="rId94" Type="http://schemas.openxmlformats.org/officeDocument/2006/relationships/customXml" Target="../ink/ink461.xml"/><Relationship Id="rId4" Type="http://schemas.openxmlformats.org/officeDocument/2006/relationships/customXml" Target="../ink/ink414.xml"/><Relationship Id="rId9" Type="http://schemas.openxmlformats.org/officeDocument/2006/relationships/image" Target="../media/image412.png"/><Relationship Id="rId13" Type="http://schemas.openxmlformats.org/officeDocument/2006/relationships/image" Target="../media/image414.png"/><Relationship Id="rId18" Type="http://schemas.openxmlformats.org/officeDocument/2006/relationships/customXml" Target="../ink/ink421.xml"/><Relationship Id="rId39" Type="http://schemas.openxmlformats.org/officeDocument/2006/relationships/image" Target="../media/image4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customXml" Target="../ink/ink469.xml"/><Relationship Id="rId3" Type="http://schemas.openxmlformats.org/officeDocument/2006/relationships/customXml" Target="../ink/ink464.xml"/><Relationship Id="rId7" Type="http://schemas.openxmlformats.org/officeDocument/2006/relationships/customXml" Target="../ink/ink466.xml"/><Relationship Id="rId12" Type="http://schemas.openxmlformats.org/officeDocument/2006/relationships/image" Target="../media/image459.png"/><Relationship Id="rId2" Type="http://schemas.openxmlformats.org/officeDocument/2006/relationships/image" Target="../media/image454.png"/><Relationship Id="rId16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11" Type="http://schemas.openxmlformats.org/officeDocument/2006/relationships/customXml" Target="../ink/ink468.xml"/><Relationship Id="rId5" Type="http://schemas.openxmlformats.org/officeDocument/2006/relationships/customXml" Target="../ink/ink465.xml"/><Relationship Id="rId15" Type="http://schemas.openxmlformats.org/officeDocument/2006/relationships/customXml" Target="../ink/ink470.xml"/><Relationship Id="rId10" Type="http://schemas.openxmlformats.org/officeDocument/2006/relationships/image" Target="../media/image458.png"/><Relationship Id="rId4" Type="http://schemas.openxmlformats.org/officeDocument/2006/relationships/image" Target="../media/image455.png"/><Relationship Id="rId9" Type="http://schemas.openxmlformats.org/officeDocument/2006/relationships/customXml" Target="../ink/ink467.xml"/><Relationship Id="rId14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customXml" Target="../ink/ink4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3.png"/><Relationship Id="rId4" Type="http://schemas.openxmlformats.org/officeDocument/2006/relationships/customXml" Target="../ink/ink47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4.xml"/><Relationship Id="rId13" Type="http://schemas.openxmlformats.org/officeDocument/2006/relationships/image" Target="../media/image471.png"/><Relationship Id="rId18" Type="http://schemas.openxmlformats.org/officeDocument/2006/relationships/customXml" Target="../ink/ink479.xml"/><Relationship Id="rId26" Type="http://schemas.openxmlformats.org/officeDocument/2006/relationships/customXml" Target="../ink/ink483.xml"/><Relationship Id="rId3" Type="http://schemas.openxmlformats.org/officeDocument/2006/relationships/image" Target="../media/image465.png"/><Relationship Id="rId21" Type="http://schemas.openxmlformats.org/officeDocument/2006/relationships/image" Target="../media/image475.png"/><Relationship Id="rId7" Type="http://schemas.openxmlformats.org/officeDocument/2006/relationships/image" Target="../media/image468.png"/><Relationship Id="rId12" Type="http://schemas.openxmlformats.org/officeDocument/2006/relationships/customXml" Target="../ink/ink476.xml"/><Relationship Id="rId17" Type="http://schemas.openxmlformats.org/officeDocument/2006/relationships/image" Target="../media/image473.png"/><Relationship Id="rId25" Type="http://schemas.openxmlformats.org/officeDocument/2006/relationships/image" Target="../media/image477.png"/><Relationship Id="rId2" Type="http://schemas.openxmlformats.org/officeDocument/2006/relationships/image" Target="../media/image464.png"/><Relationship Id="rId16" Type="http://schemas.openxmlformats.org/officeDocument/2006/relationships/customXml" Target="../ink/ink478.xml"/><Relationship Id="rId20" Type="http://schemas.openxmlformats.org/officeDocument/2006/relationships/customXml" Target="../ink/ink4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3.xml"/><Relationship Id="rId11" Type="http://schemas.openxmlformats.org/officeDocument/2006/relationships/image" Target="../media/image470.png"/><Relationship Id="rId24" Type="http://schemas.openxmlformats.org/officeDocument/2006/relationships/customXml" Target="../ink/ink482.xml"/><Relationship Id="rId5" Type="http://schemas.openxmlformats.org/officeDocument/2006/relationships/image" Target="../media/image467.png"/><Relationship Id="rId15" Type="http://schemas.openxmlformats.org/officeDocument/2006/relationships/image" Target="../media/image472.png"/><Relationship Id="rId23" Type="http://schemas.openxmlformats.org/officeDocument/2006/relationships/image" Target="../media/image476.png"/><Relationship Id="rId10" Type="http://schemas.openxmlformats.org/officeDocument/2006/relationships/customXml" Target="../ink/ink475.xml"/><Relationship Id="rId19" Type="http://schemas.openxmlformats.org/officeDocument/2006/relationships/image" Target="../media/image474.png"/><Relationship Id="rId4" Type="http://schemas.openxmlformats.org/officeDocument/2006/relationships/image" Target="../media/image466.png"/><Relationship Id="rId9" Type="http://schemas.openxmlformats.org/officeDocument/2006/relationships/image" Target="../media/image469.png"/><Relationship Id="rId14" Type="http://schemas.openxmlformats.org/officeDocument/2006/relationships/customXml" Target="../ink/ink477.xml"/><Relationship Id="rId22" Type="http://schemas.openxmlformats.org/officeDocument/2006/relationships/customXml" Target="../ink/ink481.xml"/><Relationship Id="rId27" Type="http://schemas.openxmlformats.org/officeDocument/2006/relationships/image" Target="../media/image478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3.png"/><Relationship Id="rId18" Type="http://schemas.openxmlformats.org/officeDocument/2006/relationships/customXml" Target="../ink/ink490.xml"/><Relationship Id="rId26" Type="http://schemas.openxmlformats.org/officeDocument/2006/relationships/customXml" Target="../ink/ink494.xml"/><Relationship Id="rId39" Type="http://schemas.openxmlformats.org/officeDocument/2006/relationships/image" Target="../media/image496.png"/><Relationship Id="rId21" Type="http://schemas.openxmlformats.org/officeDocument/2006/relationships/image" Target="../media/image487.png"/><Relationship Id="rId34" Type="http://schemas.openxmlformats.org/officeDocument/2006/relationships/customXml" Target="../ink/ink498.xml"/><Relationship Id="rId42" Type="http://schemas.openxmlformats.org/officeDocument/2006/relationships/customXml" Target="../ink/ink502.xml"/><Relationship Id="rId47" Type="http://schemas.openxmlformats.org/officeDocument/2006/relationships/image" Target="../media/image500.png"/><Relationship Id="rId50" Type="http://schemas.openxmlformats.org/officeDocument/2006/relationships/customXml" Target="../ink/ink506.xml"/><Relationship Id="rId55" Type="http://schemas.openxmlformats.org/officeDocument/2006/relationships/image" Target="../media/image504.png"/><Relationship Id="rId63" Type="http://schemas.openxmlformats.org/officeDocument/2006/relationships/image" Target="../media/image508.png"/><Relationship Id="rId68" Type="http://schemas.openxmlformats.org/officeDocument/2006/relationships/customXml" Target="../ink/ink515.xml"/><Relationship Id="rId76" Type="http://schemas.openxmlformats.org/officeDocument/2006/relationships/customXml" Target="../ink/ink519.xml"/><Relationship Id="rId7" Type="http://schemas.openxmlformats.org/officeDocument/2006/relationships/image" Target="../media/image480.png"/><Relationship Id="rId71" Type="http://schemas.openxmlformats.org/officeDocument/2006/relationships/image" Target="../media/image512.png"/><Relationship Id="rId2" Type="http://schemas.openxmlformats.org/officeDocument/2006/relationships/image" Target="../media/image479.png"/><Relationship Id="rId16" Type="http://schemas.openxmlformats.org/officeDocument/2006/relationships/customXml" Target="../ink/ink489.xml"/><Relationship Id="rId29" Type="http://schemas.openxmlformats.org/officeDocument/2006/relationships/image" Target="../media/image491.png"/><Relationship Id="rId11" Type="http://schemas.openxmlformats.org/officeDocument/2006/relationships/image" Target="../media/image482.png"/><Relationship Id="rId24" Type="http://schemas.openxmlformats.org/officeDocument/2006/relationships/customXml" Target="../ink/ink493.xml"/><Relationship Id="rId32" Type="http://schemas.openxmlformats.org/officeDocument/2006/relationships/customXml" Target="../ink/ink497.xml"/><Relationship Id="rId37" Type="http://schemas.openxmlformats.org/officeDocument/2006/relationships/image" Target="../media/image495.png"/><Relationship Id="rId40" Type="http://schemas.openxmlformats.org/officeDocument/2006/relationships/customXml" Target="../ink/ink501.xml"/><Relationship Id="rId45" Type="http://schemas.openxmlformats.org/officeDocument/2006/relationships/image" Target="../media/image499.png"/><Relationship Id="rId53" Type="http://schemas.openxmlformats.org/officeDocument/2006/relationships/image" Target="../media/image503.png"/><Relationship Id="rId58" Type="http://schemas.openxmlformats.org/officeDocument/2006/relationships/customXml" Target="../ink/ink510.xml"/><Relationship Id="rId66" Type="http://schemas.openxmlformats.org/officeDocument/2006/relationships/customXml" Target="../ink/ink514.xml"/><Relationship Id="rId74" Type="http://schemas.openxmlformats.org/officeDocument/2006/relationships/customXml" Target="../ink/ink518.xml"/><Relationship Id="rId79" Type="http://schemas.openxmlformats.org/officeDocument/2006/relationships/image" Target="../media/image516.png"/><Relationship Id="rId5" Type="http://schemas.openxmlformats.org/officeDocument/2006/relationships/image" Target="../media/image3410.png"/><Relationship Id="rId61" Type="http://schemas.openxmlformats.org/officeDocument/2006/relationships/image" Target="../media/image507.png"/><Relationship Id="rId10" Type="http://schemas.openxmlformats.org/officeDocument/2006/relationships/customXml" Target="../ink/ink486.xml"/><Relationship Id="rId19" Type="http://schemas.openxmlformats.org/officeDocument/2006/relationships/image" Target="../media/image486.png"/><Relationship Id="rId31" Type="http://schemas.openxmlformats.org/officeDocument/2006/relationships/image" Target="../media/image492.png"/><Relationship Id="rId44" Type="http://schemas.openxmlformats.org/officeDocument/2006/relationships/customXml" Target="../ink/ink503.xml"/><Relationship Id="rId52" Type="http://schemas.openxmlformats.org/officeDocument/2006/relationships/customXml" Target="../ink/ink507.xml"/><Relationship Id="rId60" Type="http://schemas.openxmlformats.org/officeDocument/2006/relationships/customXml" Target="../ink/ink511.xml"/><Relationship Id="rId65" Type="http://schemas.openxmlformats.org/officeDocument/2006/relationships/image" Target="../media/image509.png"/><Relationship Id="rId73" Type="http://schemas.openxmlformats.org/officeDocument/2006/relationships/image" Target="../media/image513.png"/><Relationship Id="rId78" Type="http://schemas.openxmlformats.org/officeDocument/2006/relationships/customXml" Target="../ink/ink520.xml"/><Relationship Id="rId4" Type="http://schemas.openxmlformats.org/officeDocument/2006/relationships/image" Target="../media/image3310.png"/><Relationship Id="rId9" Type="http://schemas.openxmlformats.org/officeDocument/2006/relationships/image" Target="../media/image481.png"/><Relationship Id="rId14" Type="http://schemas.openxmlformats.org/officeDocument/2006/relationships/customXml" Target="../ink/ink488.xml"/><Relationship Id="rId22" Type="http://schemas.openxmlformats.org/officeDocument/2006/relationships/customXml" Target="../ink/ink492.xml"/><Relationship Id="rId27" Type="http://schemas.openxmlformats.org/officeDocument/2006/relationships/image" Target="../media/image490.png"/><Relationship Id="rId30" Type="http://schemas.openxmlformats.org/officeDocument/2006/relationships/customXml" Target="../ink/ink496.xml"/><Relationship Id="rId35" Type="http://schemas.openxmlformats.org/officeDocument/2006/relationships/image" Target="../media/image494.png"/><Relationship Id="rId43" Type="http://schemas.openxmlformats.org/officeDocument/2006/relationships/image" Target="../media/image498.png"/><Relationship Id="rId48" Type="http://schemas.openxmlformats.org/officeDocument/2006/relationships/customXml" Target="../ink/ink505.xml"/><Relationship Id="rId56" Type="http://schemas.openxmlformats.org/officeDocument/2006/relationships/customXml" Target="../ink/ink509.xml"/><Relationship Id="rId64" Type="http://schemas.openxmlformats.org/officeDocument/2006/relationships/customXml" Target="../ink/ink513.xml"/><Relationship Id="rId69" Type="http://schemas.openxmlformats.org/officeDocument/2006/relationships/image" Target="../media/image511.png"/><Relationship Id="rId77" Type="http://schemas.openxmlformats.org/officeDocument/2006/relationships/image" Target="../media/image515.png"/><Relationship Id="rId8" Type="http://schemas.openxmlformats.org/officeDocument/2006/relationships/customXml" Target="../ink/ink485.xml"/><Relationship Id="rId51" Type="http://schemas.openxmlformats.org/officeDocument/2006/relationships/image" Target="../media/image502.png"/><Relationship Id="rId72" Type="http://schemas.openxmlformats.org/officeDocument/2006/relationships/customXml" Target="../ink/ink517.xml"/><Relationship Id="rId3" Type="http://schemas.openxmlformats.org/officeDocument/2006/relationships/image" Target="../media/image3210.png"/><Relationship Id="rId12" Type="http://schemas.openxmlformats.org/officeDocument/2006/relationships/customXml" Target="../ink/ink487.xml"/><Relationship Id="rId17" Type="http://schemas.openxmlformats.org/officeDocument/2006/relationships/image" Target="../media/image485.png"/><Relationship Id="rId25" Type="http://schemas.openxmlformats.org/officeDocument/2006/relationships/image" Target="../media/image489.png"/><Relationship Id="rId33" Type="http://schemas.openxmlformats.org/officeDocument/2006/relationships/image" Target="../media/image493.png"/><Relationship Id="rId38" Type="http://schemas.openxmlformats.org/officeDocument/2006/relationships/customXml" Target="../ink/ink500.xml"/><Relationship Id="rId46" Type="http://schemas.openxmlformats.org/officeDocument/2006/relationships/customXml" Target="../ink/ink504.xml"/><Relationship Id="rId59" Type="http://schemas.openxmlformats.org/officeDocument/2006/relationships/image" Target="../media/image506.png"/><Relationship Id="rId67" Type="http://schemas.openxmlformats.org/officeDocument/2006/relationships/image" Target="../media/image510.png"/><Relationship Id="rId20" Type="http://schemas.openxmlformats.org/officeDocument/2006/relationships/customXml" Target="../ink/ink491.xml"/><Relationship Id="rId41" Type="http://schemas.openxmlformats.org/officeDocument/2006/relationships/image" Target="../media/image497.png"/><Relationship Id="rId54" Type="http://schemas.openxmlformats.org/officeDocument/2006/relationships/customXml" Target="../ink/ink508.xml"/><Relationship Id="rId62" Type="http://schemas.openxmlformats.org/officeDocument/2006/relationships/customXml" Target="../ink/ink512.xml"/><Relationship Id="rId70" Type="http://schemas.openxmlformats.org/officeDocument/2006/relationships/customXml" Target="../ink/ink516.xml"/><Relationship Id="rId75" Type="http://schemas.openxmlformats.org/officeDocument/2006/relationships/image" Target="../media/image5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4.xml"/><Relationship Id="rId15" Type="http://schemas.openxmlformats.org/officeDocument/2006/relationships/image" Target="../media/image484.png"/><Relationship Id="rId23" Type="http://schemas.openxmlformats.org/officeDocument/2006/relationships/image" Target="../media/image488.png"/><Relationship Id="rId28" Type="http://schemas.openxmlformats.org/officeDocument/2006/relationships/customXml" Target="../ink/ink495.xml"/><Relationship Id="rId36" Type="http://schemas.openxmlformats.org/officeDocument/2006/relationships/customXml" Target="../ink/ink499.xml"/><Relationship Id="rId49" Type="http://schemas.openxmlformats.org/officeDocument/2006/relationships/image" Target="../media/image501.png"/><Relationship Id="rId57" Type="http://schemas.openxmlformats.org/officeDocument/2006/relationships/image" Target="../media/image50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customXml" Target="../ink/ink525.xml"/><Relationship Id="rId18" Type="http://schemas.openxmlformats.org/officeDocument/2006/relationships/image" Target="../media/image526.png"/><Relationship Id="rId26" Type="http://schemas.openxmlformats.org/officeDocument/2006/relationships/image" Target="../media/image530.png"/><Relationship Id="rId3" Type="http://schemas.openxmlformats.org/officeDocument/2006/relationships/image" Target="../media/image518.png"/><Relationship Id="rId21" Type="http://schemas.openxmlformats.org/officeDocument/2006/relationships/customXml" Target="../ink/ink529.xml"/><Relationship Id="rId7" Type="http://schemas.openxmlformats.org/officeDocument/2006/relationships/customXml" Target="../ink/ink522.xml"/><Relationship Id="rId12" Type="http://schemas.openxmlformats.org/officeDocument/2006/relationships/image" Target="../media/image523.png"/><Relationship Id="rId17" Type="http://schemas.openxmlformats.org/officeDocument/2006/relationships/customXml" Target="../ink/ink527.xml"/><Relationship Id="rId25" Type="http://schemas.openxmlformats.org/officeDocument/2006/relationships/customXml" Target="../ink/ink531.xml"/><Relationship Id="rId2" Type="http://schemas.openxmlformats.org/officeDocument/2006/relationships/image" Target="../media/image517.png"/><Relationship Id="rId16" Type="http://schemas.openxmlformats.org/officeDocument/2006/relationships/image" Target="../media/image525.png"/><Relationship Id="rId20" Type="http://schemas.openxmlformats.org/officeDocument/2006/relationships/image" Target="../media/image5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customXml" Target="../ink/ink524.xml"/><Relationship Id="rId24" Type="http://schemas.openxmlformats.org/officeDocument/2006/relationships/image" Target="../media/image529.png"/><Relationship Id="rId5" Type="http://schemas.openxmlformats.org/officeDocument/2006/relationships/customXml" Target="../ink/ink521.xml"/><Relationship Id="rId15" Type="http://schemas.openxmlformats.org/officeDocument/2006/relationships/customXml" Target="../ink/ink526.xml"/><Relationship Id="rId23" Type="http://schemas.openxmlformats.org/officeDocument/2006/relationships/customXml" Target="../ink/ink530.xml"/><Relationship Id="rId10" Type="http://schemas.openxmlformats.org/officeDocument/2006/relationships/image" Target="../media/image522.png"/><Relationship Id="rId19" Type="http://schemas.openxmlformats.org/officeDocument/2006/relationships/customXml" Target="../ink/ink528.xml"/><Relationship Id="rId4" Type="http://schemas.openxmlformats.org/officeDocument/2006/relationships/image" Target="../media/image519.png"/><Relationship Id="rId9" Type="http://schemas.openxmlformats.org/officeDocument/2006/relationships/customXml" Target="../ink/ink523.xml"/><Relationship Id="rId14" Type="http://schemas.openxmlformats.org/officeDocument/2006/relationships/image" Target="../media/image524.png"/><Relationship Id="rId22" Type="http://schemas.openxmlformats.org/officeDocument/2006/relationships/image" Target="../media/image5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13.xml"/><Relationship Id="rId4" Type="http://schemas.openxmlformats.org/officeDocument/2006/relationships/customXml" Target="../ink/ink10.xml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4.xml"/><Relationship Id="rId13" Type="http://schemas.openxmlformats.org/officeDocument/2006/relationships/image" Target="../media/image537.png"/><Relationship Id="rId3" Type="http://schemas.openxmlformats.org/officeDocument/2006/relationships/image" Target="../media/image532.png"/><Relationship Id="rId7" Type="http://schemas.openxmlformats.org/officeDocument/2006/relationships/image" Target="../media/image534.png"/><Relationship Id="rId12" Type="http://schemas.openxmlformats.org/officeDocument/2006/relationships/customXml" Target="../ink/ink536.xml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3.xml"/><Relationship Id="rId11" Type="http://schemas.openxmlformats.org/officeDocument/2006/relationships/image" Target="../media/image536.png"/><Relationship Id="rId5" Type="http://schemas.openxmlformats.org/officeDocument/2006/relationships/image" Target="../media/image533.png"/><Relationship Id="rId10" Type="http://schemas.openxmlformats.org/officeDocument/2006/relationships/customXml" Target="../ink/ink535.xml"/><Relationship Id="rId4" Type="http://schemas.openxmlformats.org/officeDocument/2006/relationships/customXml" Target="../ink/ink532.xml"/><Relationship Id="rId9" Type="http://schemas.openxmlformats.org/officeDocument/2006/relationships/image" Target="../media/image5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image" Target="../media/image5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customXml" Target="../ink/ink53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0.xml"/><Relationship Id="rId13" Type="http://schemas.openxmlformats.org/officeDocument/2006/relationships/image" Target="../media/image547.png"/><Relationship Id="rId3" Type="http://schemas.openxmlformats.org/officeDocument/2006/relationships/image" Target="../media/image542.png"/><Relationship Id="rId7" Type="http://schemas.openxmlformats.org/officeDocument/2006/relationships/image" Target="../media/image544.png"/><Relationship Id="rId12" Type="http://schemas.openxmlformats.org/officeDocument/2006/relationships/customXml" Target="../ink/ink542.xml"/><Relationship Id="rId17" Type="http://schemas.openxmlformats.org/officeDocument/2006/relationships/image" Target="../media/image549.png"/><Relationship Id="rId2" Type="http://schemas.openxmlformats.org/officeDocument/2006/relationships/image" Target="../media/image541.png"/><Relationship Id="rId16" Type="http://schemas.openxmlformats.org/officeDocument/2006/relationships/customXml" Target="../ink/ink54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9.xml"/><Relationship Id="rId11" Type="http://schemas.openxmlformats.org/officeDocument/2006/relationships/image" Target="../media/image546.png"/><Relationship Id="rId5" Type="http://schemas.openxmlformats.org/officeDocument/2006/relationships/image" Target="../media/image543.png"/><Relationship Id="rId15" Type="http://schemas.openxmlformats.org/officeDocument/2006/relationships/image" Target="../media/image548.png"/><Relationship Id="rId10" Type="http://schemas.openxmlformats.org/officeDocument/2006/relationships/customXml" Target="../ink/ink541.xml"/><Relationship Id="rId4" Type="http://schemas.openxmlformats.org/officeDocument/2006/relationships/customXml" Target="../ink/ink538.xml"/><Relationship Id="rId9" Type="http://schemas.openxmlformats.org/officeDocument/2006/relationships/image" Target="../media/image545.png"/><Relationship Id="rId14" Type="http://schemas.openxmlformats.org/officeDocument/2006/relationships/customXml" Target="../ink/ink54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3.png"/><Relationship Id="rId3" Type="http://schemas.openxmlformats.org/officeDocument/2006/relationships/customXml" Target="../ink/ink545.xml"/><Relationship Id="rId7" Type="http://schemas.openxmlformats.org/officeDocument/2006/relationships/customXml" Target="../ink/ink547.xml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5" Type="http://schemas.openxmlformats.org/officeDocument/2006/relationships/customXml" Target="../ink/ink546.xml"/><Relationship Id="rId4" Type="http://schemas.openxmlformats.org/officeDocument/2006/relationships/image" Target="../media/image55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2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" Type="http://schemas.openxmlformats.org/officeDocument/2006/relationships/image" Target="../media/image17.png"/><Relationship Id="rId21" Type="http://schemas.openxmlformats.org/officeDocument/2006/relationships/image" Target="../media/image26.png"/><Relationship Id="rId7" Type="http://schemas.openxmlformats.org/officeDocument/2006/relationships/image" Target="../media/image19.png"/><Relationship Id="rId12" Type="http://schemas.openxmlformats.org/officeDocument/2006/relationships/customXml" Target="../ink/ink21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2" Type="http://schemas.openxmlformats.org/officeDocument/2006/relationships/customXml" Target="../ink/ink16.xml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21.png"/><Relationship Id="rId24" Type="http://schemas.openxmlformats.org/officeDocument/2006/relationships/customXml" Target="../ink/ink27.xml"/><Relationship Id="rId5" Type="http://schemas.openxmlformats.org/officeDocument/2006/relationships/image" Target="../media/image18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29.xml"/><Relationship Id="rId10" Type="http://schemas.openxmlformats.org/officeDocument/2006/relationships/customXml" Target="../ink/ink20.xml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customXml" Target="../ink/ink17.xml"/><Relationship Id="rId9" Type="http://schemas.openxmlformats.org/officeDocument/2006/relationships/image" Target="../media/image20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29.png"/><Relationship Id="rId30" Type="http://schemas.openxmlformats.org/officeDocument/2006/relationships/customXml" Target="../ink/ink3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customXml" Target="../ink/ink32.xml"/><Relationship Id="rId12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customXml" Target="../ink/ink34.xml"/><Relationship Id="rId5" Type="http://schemas.openxmlformats.org/officeDocument/2006/relationships/customXml" Target="../ink/ink31.xml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customXml" Target="../ink/ink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41.xml"/><Relationship Id="rId18" Type="http://schemas.openxmlformats.org/officeDocument/2006/relationships/image" Target="../media/image50.png"/><Relationship Id="rId26" Type="http://schemas.openxmlformats.org/officeDocument/2006/relationships/image" Target="../media/image54.png"/><Relationship Id="rId3" Type="http://schemas.openxmlformats.org/officeDocument/2006/relationships/customXml" Target="../ink/ink36.xml"/><Relationship Id="rId21" Type="http://schemas.openxmlformats.org/officeDocument/2006/relationships/customXml" Target="../ink/ink45.xml"/><Relationship Id="rId34" Type="http://schemas.openxmlformats.org/officeDocument/2006/relationships/image" Target="../media/image58.png"/><Relationship Id="rId7" Type="http://schemas.openxmlformats.org/officeDocument/2006/relationships/customXml" Target="../ink/ink38.xml"/><Relationship Id="rId12" Type="http://schemas.openxmlformats.org/officeDocument/2006/relationships/image" Target="../media/image47.png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33" Type="http://schemas.openxmlformats.org/officeDocument/2006/relationships/customXml" Target="../ink/ink51.xml"/><Relationship Id="rId38" Type="http://schemas.openxmlformats.org/officeDocument/2006/relationships/image" Target="../media/image60.png"/><Relationship Id="rId2" Type="http://schemas.openxmlformats.org/officeDocument/2006/relationships/image" Target="../media/image42.png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29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40.xml"/><Relationship Id="rId24" Type="http://schemas.openxmlformats.org/officeDocument/2006/relationships/image" Target="../media/image53.png"/><Relationship Id="rId32" Type="http://schemas.openxmlformats.org/officeDocument/2006/relationships/image" Target="../media/image57.png"/><Relationship Id="rId37" Type="http://schemas.openxmlformats.org/officeDocument/2006/relationships/customXml" Target="../ink/ink53.xml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28" Type="http://schemas.openxmlformats.org/officeDocument/2006/relationships/image" Target="../media/image55.png"/><Relationship Id="rId36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customXml" Target="../ink/ink44.xml"/><Relationship Id="rId31" Type="http://schemas.openxmlformats.org/officeDocument/2006/relationships/customXml" Target="../ink/ink50.xml"/><Relationship Id="rId4" Type="http://schemas.openxmlformats.org/officeDocument/2006/relationships/image" Target="../media/image43.png"/><Relationship Id="rId9" Type="http://schemas.openxmlformats.org/officeDocument/2006/relationships/customXml" Target="../ink/ink39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customXml" Target="../ink/ink48.xml"/><Relationship Id="rId30" Type="http://schemas.openxmlformats.org/officeDocument/2006/relationships/image" Target="../media/image56.png"/><Relationship Id="rId35" Type="http://schemas.openxmlformats.org/officeDocument/2006/relationships/customXml" Target="../ink/ink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4155" y="3049588"/>
            <a:ext cx="7772400" cy="53181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Operation Research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Credit Hours = 3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Dr. Wazir Muhammad Laghari</a:t>
            </a: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Email: wazirlaghari@buetk.edu.pk</a:t>
            </a:r>
          </a:p>
        </p:txBody>
      </p:sp>
      <p:sp>
        <p:nvSpPr>
          <p:cNvPr id="5" name="AutoShape 2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966788"/>
            <a:ext cx="20955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0" y="4341812"/>
            <a:ext cx="8382000" cy="1588"/>
          </a:xfrm>
          <a:prstGeom prst="line">
            <a:avLst/>
          </a:prstGeom>
          <a:ln w="635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71" y="1062038"/>
            <a:ext cx="1896320" cy="1833562"/>
          </a:xfrm>
          <a:prstGeom prst="ellipse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0800" y="51816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15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Electrical Engineering Department 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Balochistan University of Engineering and Technology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Khuzdar </a:t>
            </a:r>
          </a:p>
        </p:txBody>
      </p:sp>
    </p:spTree>
    <p:extLst>
      <p:ext uri="{BB962C8B-B14F-4D97-AF65-F5344CB8AC3E}">
        <p14:creationId xmlns:p14="http://schemas.microsoft.com/office/powerpoint/2010/main" val="26312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9748-025D-4522-AEF0-85E98956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3" y="135921"/>
            <a:ext cx="10515600" cy="74611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Probability (Calculated Guess)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5E9F-74B9-487F-BF74-C1D8F4B18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016421"/>
            <a:ext cx="11761100" cy="526299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Probability is the branch of mathematics concerning numerical descriptions of how likely an event is to occur, or how likely it is that a proposition is true. </a:t>
            </a:r>
          </a:p>
          <a:p>
            <a:pPr algn="just"/>
            <a:r>
              <a:rPr lang="en-US" dirty="0"/>
              <a:t>The probability of an event is a number between 0 and 1, where, roughly speaking, 0 indicates impossibility of the event and 1 indicates certainty.</a:t>
            </a:r>
          </a:p>
          <a:p>
            <a:pPr algn="just"/>
            <a:r>
              <a:rPr lang="en-US" dirty="0"/>
              <a:t>The higher the probability of an event, the more likely it is that the event will occur. A simple example is the tossing of a fair (unbiased) coin. </a:t>
            </a:r>
          </a:p>
          <a:p>
            <a:pPr algn="just"/>
            <a:r>
              <a:rPr lang="en-US" dirty="0"/>
              <a:t>Since the coin is fair, the two outcomes ("heads" and "tails") are both equally probable; the probability of "heads" equals the probability of "tails"; and since no other outcomes are possible, the probability of either "heads" or "tails" is 1/2 (which could also be written as 0.5 or 50%).</a:t>
            </a:r>
          </a:p>
          <a:p>
            <a:pPr algn="just"/>
            <a:endParaRPr lang="en-US" dirty="0"/>
          </a:p>
          <a:p>
            <a:pPr algn="just"/>
            <a:endParaRPr lang="th-T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231339B-5607-4A90-9AE9-7BEA1A1A25BA}"/>
                  </a:ext>
                </a:extLst>
              </p14:cNvPr>
              <p14:cNvContentPartPr/>
              <p14:nvPr/>
            </p14:nvContentPartPr>
            <p14:xfrm>
              <a:off x="6451891" y="2266203"/>
              <a:ext cx="2959200" cy="14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231339B-5607-4A90-9AE9-7BEA1A1A25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3891" y="2248563"/>
                <a:ext cx="29948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B9E408-47DB-4669-8BD5-501AA391D210}"/>
                  </a:ext>
                </a:extLst>
              </p14:cNvPr>
              <p14:cNvContentPartPr/>
              <p14:nvPr/>
            </p14:nvContentPartPr>
            <p14:xfrm>
              <a:off x="565891" y="5267523"/>
              <a:ext cx="6717240" cy="351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B9E408-47DB-4669-8BD5-501AA391D2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891" y="5249883"/>
                <a:ext cx="67528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17AE37-DF33-42E9-AC25-5B3ADB5F1326}"/>
                  </a:ext>
                </a:extLst>
              </p14:cNvPr>
              <p14:cNvContentPartPr/>
              <p14:nvPr/>
            </p14:nvContentPartPr>
            <p14:xfrm>
              <a:off x="6343891" y="3955323"/>
              <a:ext cx="2323080" cy="219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17AE37-DF33-42E9-AC25-5B3ADB5F13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6251" y="3937683"/>
                <a:ext cx="2358720" cy="2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09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6FB3-0C58-4A62-A513-8337DC92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13" y="13543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Observation or Measurement And </a:t>
            </a:r>
            <a:br>
              <a:rPr lang="en-US" b="1" dirty="0"/>
            </a:br>
            <a:r>
              <a:rPr lang="en-US" b="1" dirty="0"/>
              <a:t>Experiment or Random Experiment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9445-4E75-46B1-9B22-1F9ABB666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3" y="1545579"/>
            <a:ext cx="11953412" cy="3274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Suppose a coin is tossed once and the up face is recorded. The recorded is called an observation or measurement.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The process of making observation is called an Experiment.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Tossing a coin, rolling a die and drawing a card from a deck are all examples of random experiments.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A4B33-360C-48E5-8084-B6C7CBAB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1" y="4660695"/>
            <a:ext cx="2657475" cy="2061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64265-AC7A-4A3E-878A-8E5DE3D1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939" y="4660695"/>
            <a:ext cx="3002819" cy="2061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0211-551D-427E-99A7-7554F427A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497" y="5248620"/>
            <a:ext cx="2351832" cy="1244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038EC9-8D29-4146-9E2A-60AB441770F6}"/>
                  </a:ext>
                </a:extLst>
              </p14:cNvPr>
              <p14:cNvContentPartPr/>
              <p14:nvPr/>
            </p14:nvContentPartPr>
            <p14:xfrm>
              <a:off x="1747411" y="4867907"/>
              <a:ext cx="1229040" cy="60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038EC9-8D29-4146-9E2A-60AB441770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29771" y="4849907"/>
                <a:ext cx="126468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6DD376-AA20-499A-A9E3-3894E743DB9E}"/>
                  </a:ext>
                </a:extLst>
              </p14:cNvPr>
              <p14:cNvContentPartPr/>
              <p14:nvPr/>
            </p14:nvContentPartPr>
            <p14:xfrm>
              <a:off x="1496491" y="1407587"/>
              <a:ext cx="5772600" cy="20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6DD376-AA20-499A-A9E3-3894E743DB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78851" y="1389587"/>
                <a:ext cx="58082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5D310F-7E5A-4833-9297-73172955E268}"/>
                  </a:ext>
                </a:extLst>
              </p14:cNvPr>
              <p14:cNvContentPartPr/>
              <p14:nvPr/>
            </p14:nvContentPartPr>
            <p14:xfrm>
              <a:off x="1796011" y="766067"/>
              <a:ext cx="6095160" cy="142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5D310F-7E5A-4833-9297-73172955E2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78371" y="748427"/>
                <a:ext cx="6130800" cy="17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28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761D-5696-405E-AF30-65C333B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0" y="114272"/>
            <a:ext cx="10515600" cy="64637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Experiment , Trial And Outcome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AA2B7-D5BE-4939-BE70-3E7988FA2E7C}"/>
              </a:ext>
            </a:extLst>
          </p:cNvPr>
          <p:cNvSpPr txBox="1"/>
          <p:nvPr/>
        </p:nvSpPr>
        <p:spPr>
          <a:xfrm>
            <a:off x="202048" y="760651"/>
            <a:ext cx="11989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is any action, process or phenomenon whose result (outcome) is subject to uncertainty is called an Experiment.</a:t>
            </a:r>
          </a:p>
          <a:p>
            <a:endParaRPr lang="en-US" dirty="0"/>
          </a:p>
          <a:p>
            <a:r>
              <a:rPr lang="en-US" dirty="0"/>
              <a:t>Each repetition of an experiment is called as a Trial</a:t>
            </a:r>
          </a:p>
          <a:p>
            <a:endParaRPr lang="en-US" dirty="0"/>
          </a:p>
          <a:p>
            <a:r>
              <a:rPr lang="en-US" dirty="0"/>
              <a:t>An outcome is a result of an experiment is called Outcome.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B8AED-D44D-4D85-A43D-02659A7E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27" y="3429000"/>
            <a:ext cx="7305675" cy="33730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4297F5-73A8-40F2-BEB2-6B1DE04A8E05}"/>
                  </a:ext>
                </a:extLst>
              </p14:cNvPr>
              <p14:cNvContentPartPr/>
              <p14:nvPr/>
            </p14:nvContentPartPr>
            <p14:xfrm>
              <a:off x="8811691" y="2883243"/>
              <a:ext cx="989280" cy="86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4297F5-73A8-40F2-BEB2-6B1DE04A8E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94051" y="2865603"/>
                <a:ext cx="102492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C268A3-9F73-4992-935D-4B9A5F3FB005}"/>
                  </a:ext>
                </a:extLst>
              </p14:cNvPr>
              <p14:cNvContentPartPr/>
              <p14:nvPr/>
            </p14:nvContentPartPr>
            <p14:xfrm>
              <a:off x="8156491" y="4634283"/>
              <a:ext cx="1136880" cy="393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C268A3-9F73-4992-935D-4B9A5F3FB0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38491" y="4616643"/>
                <a:ext cx="117252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94144A-8523-45FD-8401-46A4A8CB9E50}"/>
                  </a:ext>
                </a:extLst>
              </p14:cNvPr>
              <p14:cNvContentPartPr/>
              <p14:nvPr/>
            </p14:nvContentPartPr>
            <p14:xfrm>
              <a:off x="8949571" y="5965923"/>
              <a:ext cx="407160" cy="15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94144A-8523-45FD-8401-46A4A8CB9E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31571" y="5948283"/>
                <a:ext cx="442800" cy="19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997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ADB6-4569-48D9-9307-50C51191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65" y="227339"/>
            <a:ext cx="10515600" cy="65447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Sample Space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F8F4-5036-473F-A303-80265B56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56" y="1000237"/>
            <a:ext cx="114664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The sample space is the set of all possible outcomes in an experiment.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Example:</a:t>
            </a:r>
            <a:endParaRPr lang="en-US" b="0" i="0" dirty="0">
              <a:solidFill>
                <a:srgbClr val="000000"/>
              </a:solidFill>
              <a:effectLst/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Tossing a coin: the sample space is {</a:t>
            </a:r>
            <a:r>
              <a:rPr lang="en-US" b="0" i="1" dirty="0">
                <a:solidFill>
                  <a:srgbClr val="000000"/>
                </a:solidFill>
                <a:effectLst/>
                <a:latin typeface="Nunito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  <a:latin typeface="Nunito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}</a:t>
            </a:r>
            <a:r>
              <a:rPr lang="en-US" dirty="0">
                <a:solidFill>
                  <a:srgbClr val="000000"/>
                </a:solidFill>
                <a:latin typeface="Nunito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Tossing a two coin: the sample space is {HH, HT, TH, TT}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Rolling a Die : the sample space is {1,2,3,4,5,6}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5ABC5-2025-4EDC-A524-1087C49D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859901"/>
            <a:ext cx="4468660" cy="2997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885A29-E6F7-4FC8-A9CE-4274E57D5509}"/>
              </a:ext>
            </a:extLst>
          </p:cNvPr>
          <p:cNvSpPr txBox="1"/>
          <p:nvPr/>
        </p:nvSpPr>
        <p:spPr>
          <a:xfrm>
            <a:off x="5271286" y="3979387"/>
            <a:ext cx="486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= {HH, HT, TH, TT}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DD5B3-4AEF-4B74-B1DF-1CB95C7B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4" y="4509676"/>
            <a:ext cx="5030296" cy="2198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165FF33-38E1-46C4-9CB8-F6238EB12A19}"/>
                  </a:ext>
                </a:extLst>
              </p14:cNvPr>
              <p14:cNvContentPartPr/>
              <p14:nvPr/>
            </p14:nvContentPartPr>
            <p14:xfrm>
              <a:off x="3204331" y="1486771"/>
              <a:ext cx="1643760" cy="704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165FF33-38E1-46C4-9CB8-F6238EB12A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86331" y="1468771"/>
                <a:ext cx="1679400" cy="73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8BF37A1D-3B9F-47B4-857D-980615400DF2}"/>
              </a:ext>
            </a:extLst>
          </p:cNvPr>
          <p:cNvGrpSpPr/>
          <p:nvPr/>
        </p:nvGrpSpPr>
        <p:grpSpPr>
          <a:xfrm>
            <a:off x="6019891" y="2249971"/>
            <a:ext cx="465480" cy="384840"/>
            <a:chOff x="6019891" y="2249971"/>
            <a:chExt cx="46548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AA154B-5FC4-42C4-ADF2-D069A55E659A}"/>
                    </a:ext>
                  </a:extLst>
                </p14:cNvPr>
                <p14:cNvContentPartPr/>
                <p14:nvPr/>
              </p14:nvContentPartPr>
              <p14:xfrm>
                <a:off x="6019891" y="2373451"/>
                <a:ext cx="230040" cy="261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AA154B-5FC4-42C4-ADF2-D069A55E659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2251" y="2355451"/>
                  <a:ext cx="2656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062ADB4-7CFD-43BC-B93A-6273FAC8C4F7}"/>
                    </a:ext>
                  </a:extLst>
                </p14:cNvPr>
                <p14:cNvContentPartPr/>
                <p14:nvPr/>
              </p14:nvContentPartPr>
              <p14:xfrm>
                <a:off x="6335611" y="2249971"/>
                <a:ext cx="149760" cy="29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062ADB4-7CFD-43BC-B93A-6273FAC8C4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7971" y="2232331"/>
                  <a:ext cx="185400" cy="33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AF630D-28B3-4DC7-8CFB-859851896607}"/>
              </a:ext>
            </a:extLst>
          </p:cNvPr>
          <p:cNvGrpSpPr/>
          <p:nvPr/>
        </p:nvGrpSpPr>
        <p:grpSpPr>
          <a:xfrm>
            <a:off x="6635131" y="2268691"/>
            <a:ext cx="350280" cy="300240"/>
            <a:chOff x="6635131" y="2268691"/>
            <a:chExt cx="35028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0607E04-86AD-4E9E-B245-231B808DF406}"/>
                    </a:ext>
                  </a:extLst>
                </p14:cNvPr>
                <p14:cNvContentPartPr/>
                <p14:nvPr/>
              </p14:nvContentPartPr>
              <p14:xfrm>
                <a:off x="6635131" y="2271571"/>
                <a:ext cx="136440" cy="297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0607E04-86AD-4E9E-B245-231B808DF4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17131" y="2253571"/>
                  <a:ext cx="1720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ECB389-4159-4CE4-ABB1-FE3EF41F91EE}"/>
                    </a:ext>
                  </a:extLst>
                </p14:cNvPr>
                <p14:cNvContentPartPr/>
                <p14:nvPr/>
              </p14:nvContentPartPr>
              <p14:xfrm>
                <a:off x="6877771" y="2268691"/>
                <a:ext cx="107640" cy="239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ECB389-4159-4CE4-ABB1-FE3EF41F91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60131" y="2251051"/>
                  <a:ext cx="1432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5408D80-2E97-4B54-9A8D-D12AFD9CA07C}"/>
              </a:ext>
            </a:extLst>
          </p:cNvPr>
          <p:cNvGrpSpPr/>
          <p:nvPr/>
        </p:nvGrpSpPr>
        <p:grpSpPr>
          <a:xfrm>
            <a:off x="7144891" y="1470211"/>
            <a:ext cx="4277520" cy="1823760"/>
            <a:chOff x="7144891" y="1470211"/>
            <a:chExt cx="4277520" cy="182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52CD41E-ACA1-4B1E-911F-6358C88EB211}"/>
                    </a:ext>
                  </a:extLst>
                </p14:cNvPr>
                <p14:cNvContentPartPr/>
                <p14:nvPr/>
              </p14:nvContentPartPr>
              <p14:xfrm>
                <a:off x="8140291" y="1788091"/>
                <a:ext cx="470880" cy="47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52CD41E-ACA1-4B1E-911F-6358C88EB2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22291" y="1770451"/>
                  <a:ext cx="5065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C3C8C12-1A67-4A11-8577-3640B3F61283}"/>
                    </a:ext>
                  </a:extLst>
                </p14:cNvPr>
                <p14:cNvContentPartPr/>
                <p14:nvPr/>
              </p14:nvContentPartPr>
              <p14:xfrm>
                <a:off x="8423251" y="1788091"/>
                <a:ext cx="375480" cy="306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C3C8C12-1A67-4A11-8577-3640B3F612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05611" y="1770451"/>
                  <a:ext cx="4111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759B30C-FC64-40F1-9D1F-027080A13D37}"/>
                    </a:ext>
                  </a:extLst>
                </p14:cNvPr>
                <p14:cNvContentPartPr/>
                <p14:nvPr/>
              </p14:nvContentPartPr>
              <p14:xfrm>
                <a:off x="8463931" y="1968091"/>
                <a:ext cx="98280" cy="7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759B30C-FC64-40F1-9D1F-027080A13D3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446291" y="1950091"/>
                  <a:ext cx="133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3890D40-C838-4F8E-A516-ED89D4A8277A}"/>
                    </a:ext>
                  </a:extLst>
                </p14:cNvPr>
                <p14:cNvContentPartPr/>
                <p14:nvPr/>
              </p14:nvContentPartPr>
              <p14:xfrm>
                <a:off x="8836171" y="1860811"/>
                <a:ext cx="49320" cy="14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3890D40-C838-4F8E-A516-ED89D4A827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18531" y="1843171"/>
                  <a:ext cx="849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88E3C6-07ED-4536-A4DA-904779E50D27}"/>
                    </a:ext>
                  </a:extLst>
                </p14:cNvPr>
                <p14:cNvContentPartPr/>
                <p14:nvPr/>
              </p14:nvContentPartPr>
              <p14:xfrm>
                <a:off x="9014371" y="1666771"/>
                <a:ext cx="315720" cy="29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88E3C6-07ED-4536-A4DA-904779E50D2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996371" y="1648771"/>
                  <a:ext cx="3513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97F28C-916A-4A37-9E5E-2E83753F5AC2}"/>
                    </a:ext>
                  </a:extLst>
                </p14:cNvPr>
                <p14:cNvContentPartPr/>
                <p14:nvPr/>
              </p14:nvContentPartPr>
              <p14:xfrm>
                <a:off x="8698651" y="1470211"/>
                <a:ext cx="491040" cy="245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97F28C-916A-4A37-9E5E-2E83753F5AC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680651" y="1452211"/>
                  <a:ext cx="5266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9588675-287A-47FF-95DB-4536D8BA301B}"/>
                    </a:ext>
                  </a:extLst>
                </p14:cNvPr>
                <p14:cNvContentPartPr/>
                <p14:nvPr/>
              </p14:nvContentPartPr>
              <p14:xfrm>
                <a:off x="7144891" y="2230531"/>
                <a:ext cx="113760" cy="305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9588675-287A-47FF-95DB-4536D8BA30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27251" y="2212891"/>
                  <a:ext cx="1494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75F58F5-45C4-4B79-BA85-7D97BEEE3805}"/>
                    </a:ext>
                  </a:extLst>
                </p14:cNvPr>
                <p14:cNvContentPartPr/>
                <p14:nvPr/>
              </p14:nvContentPartPr>
              <p14:xfrm>
                <a:off x="7395811" y="2327011"/>
                <a:ext cx="95040" cy="26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75F58F5-45C4-4B79-BA85-7D97BEEE380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77811" y="2309371"/>
                  <a:ext cx="1306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530F3C9-31C6-4F05-8AC9-F43D064B0A91}"/>
                    </a:ext>
                  </a:extLst>
                </p14:cNvPr>
                <p14:cNvContentPartPr/>
                <p14:nvPr/>
              </p14:nvContentPartPr>
              <p14:xfrm>
                <a:off x="7687051" y="2246011"/>
                <a:ext cx="145800" cy="30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530F3C9-31C6-4F05-8AC9-F43D064B0A9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669411" y="2228371"/>
                  <a:ext cx="18144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EF17A5F-96DB-482A-A4ED-AF92C067A4E6}"/>
                    </a:ext>
                  </a:extLst>
                </p14:cNvPr>
                <p14:cNvContentPartPr/>
                <p14:nvPr/>
              </p14:nvContentPartPr>
              <p14:xfrm>
                <a:off x="7928971" y="2192011"/>
                <a:ext cx="106920" cy="300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EF17A5F-96DB-482A-A4ED-AF92C067A4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911331" y="2174011"/>
                  <a:ext cx="1425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1B7F48E-778A-4BE8-A3BE-11E8FBAEAED7}"/>
                    </a:ext>
                  </a:extLst>
                </p14:cNvPr>
                <p14:cNvContentPartPr/>
                <p14:nvPr/>
              </p14:nvContentPartPr>
              <p14:xfrm>
                <a:off x="9515851" y="2701411"/>
                <a:ext cx="825840" cy="5925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1B7F48E-778A-4BE8-A3BE-11E8FBAEAE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497851" y="2683771"/>
                  <a:ext cx="861480" cy="62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5A0CB35-24D4-4868-A5C6-7DCABD7A2EC2}"/>
                    </a:ext>
                  </a:extLst>
                </p14:cNvPr>
                <p14:cNvContentPartPr/>
                <p14:nvPr/>
              </p14:nvContentPartPr>
              <p14:xfrm>
                <a:off x="9402811" y="2271211"/>
                <a:ext cx="520200" cy="285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5A0CB35-24D4-4868-A5C6-7DCABD7A2EC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384811" y="2253571"/>
                  <a:ext cx="55584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E131AA-C173-460E-87EE-AA2D1B00DC8C}"/>
                    </a:ext>
                  </a:extLst>
                </p14:cNvPr>
                <p14:cNvContentPartPr/>
                <p14:nvPr/>
              </p14:nvContentPartPr>
              <p14:xfrm>
                <a:off x="10195531" y="2594491"/>
                <a:ext cx="200160" cy="189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E131AA-C173-460E-87EE-AA2D1B00DC8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177891" y="2576491"/>
                  <a:ext cx="2358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6ACF63-1F0F-4A51-AD5F-FDCF92D0A6B4}"/>
                    </a:ext>
                  </a:extLst>
                </p14:cNvPr>
                <p14:cNvContentPartPr/>
                <p14:nvPr/>
              </p14:nvContentPartPr>
              <p14:xfrm>
                <a:off x="10317211" y="2712571"/>
                <a:ext cx="162720" cy="151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6ACF63-1F0F-4A51-AD5F-FDCF92D0A6B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299211" y="2694931"/>
                  <a:ext cx="198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7ECEBF0-006F-47A7-B450-200957B4FF38}"/>
                    </a:ext>
                  </a:extLst>
                </p14:cNvPr>
                <p14:cNvContentPartPr/>
                <p14:nvPr/>
              </p14:nvContentPartPr>
              <p14:xfrm>
                <a:off x="10551571" y="2195611"/>
                <a:ext cx="427320" cy="319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7ECEBF0-006F-47A7-B450-200957B4FF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533931" y="2177971"/>
                  <a:ext cx="4629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04B9BA8-5341-4BEF-B30C-FAC6DDBC2259}"/>
                    </a:ext>
                  </a:extLst>
                </p14:cNvPr>
                <p14:cNvContentPartPr/>
                <p14:nvPr/>
              </p14:nvContentPartPr>
              <p14:xfrm>
                <a:off x="10032811" y="1627171"/>
                <a:ext cx="733320" cy="654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04B9BA8-5341-4BEF-B30C-FAC6DDBC22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15171" y="1609171"/>
                  <a:ext cx="76896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9CA1A58-4D0A-4511-B69D-C2BC1D5DF2C6}"/>
                    </a:ext>
                  </a:extLst>
                </p14:cNvPr>
                <p14:cNvContentPartPr/>
                <p14:nvPr/>
              </p14:nvContentPartPr>
              <p14:xfrm>
                <a:off x="10875211" y="2028931"/>
                <a:ext cx="90360" cy="107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9CA1A58-4D0A-4511-B69D-C2BC1D5DF2C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857571" y="2011291"/>
                  <a:ext cx="126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D902A0B-8D80-438F-8912-6FE490621E9B}"/>
                    </a:ext>
                  </a:extLst>
                </p14:cNvPr>
                <p14:cNvContentPartPr/>
                <p14:nvPr/>
              </p14:nvContentPartPr>
              <p14:xfrm>
                <a:off x="10899691" y="2156011"/>
                <a:ext cx="98280" cy="101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D902A0B-8D80-438F-8912-6FE490621E9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82051" y="2138011"/>
                  <a:ext cx="133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8B238C3-0B03-4FD5-896D-C57BF4DB9863}"/>
                    </a:ext>
                  </a:extLst>
                </p14:cNvPr>
                <p14:cNvContentPartPr/>
                <p14:nvPr/>
              </p14:nvContentPartPr>
              <p14:xfrm>
                <a:off x="10923811" y="1585771"/>
                <a:ext cx="498600" cy="329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8B238C3-0B03-4FD5-896D-C57BF4DB986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06171" y="1567771"/>
                  <a:ext cx="534240" cy="36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4F30F9E-973F-4F6A-83D3-A270B4827011}"/>
              </a:ext>
            </a:extLst>
          </p:cNvPr>
          <p:cNvGrpSpPr/>
          <p:nvPr/>
        </p:nvGrpSpPr>
        <p:grpSpPr>
          <a:xfrm>
            <a:off x="9693691" y="3148531"/>
            <a:ext cx="1240560" cy="922680"/>
            <a:chOff x="9693691" y="3148531"/>
            <a:chExt cx="1240560" cy="9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A7BA30C-131A-4079-86D8-1DC07E764B9D}"/>
                    </a:ext>
                  </a:extLst>
                </p14:cNvPr>
                <p14:cNvContentPartPr/>
                <p14:nvPr/>
              </p14:nvContentPartPr>
              <p14:xfrm>
                <a:off x="9936691" y="3729571"/>
                <a:ext cx="361800" cy="341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A7BA30C-131A-4079-86D8-1DC07E764B9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18691" y="3711571"/>
                  <a:ext cx="39744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688F417-ECD1-43B0-84AC-314E39638F84}"/>
                    </a:ext>
                  </a:extLst>
                </p14:cNvPr>
                <p14:cNvContentPartPr/>
                <p14:nvPr/>
              </p14:nvContentPartPr>
              <p14:xfrm>
                <a:off x="9693691" y="3526891"/>
                <a:ext cx="286560" cy="289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688F417-ECD1-43B0-84AC-314E39638F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676051" y="3509251"/>
                  <a:ext cx="3222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4C64F7A-519E-4968-9F43-A7B34B456E32}"/>
                    </a:ext>
                  </a:extLst>
                </p14:cNvPr>
                <p14:cNvContentPartPr/>
                <p14:nvPr/>
              </p14:nvContentPartPr>
              <p14:xfrm>
                <a:off x="10349611" y="3507451"/>
                <a:ext cx="143280" cy="134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4C64F7A-519E-4968-9F43-A7B34B456E3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331611" y="3489451"/>
                  <a:ext cx="1789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FB8C08B-E6D5-48A0-8603-3D09A70C0A67}"/>
                    </a:ext>
                  </a:extLst>
                </p14:cNvPr>
                <p14:cNvContentPartPr/>
                <p14:nvPr/>
              </p14:nvContentPartPr>
              <p14:xfrm>
                <a:off x="10365451" y="3719851"/>
                <a:ext cx="103320" cy="107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FB8C08B-E6D5-48A0-8603-3D09A70C0A6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347451" y="3701851"/>
                  <a:ext cx="1389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55413E0-4C12-44FE-A209-C6EC6908EDA9}"/>
                    </a:ext>
                  </a:extLst>
                </p14:cNvPr>
                <p14:cNvContentPartPr/>
                <p14:nvPr/>
              </p14:nvContentPartPr>
              <p14:xfrm>
                <a:off x="10616371" y="3148531"/>
                <a:ext cx="317880" cy="493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55413E0-4C12-44FE-A209-C6EC6908EDA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598371" y="3130891"/>
                  <a:ext cx="353520" cy="52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755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8F0B-71C9-427A-9A6E-B23D81AB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Flip a coin 3 times. List the sample space.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481D-D26F-4CB2-BA15-4F9E984E24E1}"/>
              </a:ext>
            </a:extLst>
          </p:cNvPr>
          <p:cNvSpPr txBox="1"/>
          <p:nvPr/>
        </p:nvSpPr>
        <p:spPr>
          <a:xfrm>
            <a:off x="838200" y="1796432"/>
            <a:ext cx="981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= {HHH, HHT, HTH, HTT, THH, THT, TTH,TTT}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C9FC0-37C4-4F9F-A265-E673117E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21" y="2856488"/>
            <a:ext cx="8067675" cy="3838364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E65B97F-3AC9-4A8E-B6E1-3EB5403DC476}"/>
              </a:ext>
            </a:extLst>
          </p:cNvPr>
          <p:cNvGrpSpPr/>
          <p:nvPr/>
        </p:nvGrpSpPr>
        <p:grpSpPr>
          <a:xfrm>
            <a:off x="2069971" y="2588731"/>
            <a:ext cx="7391520" cy="3813120"/>
            <a:chOff x="2069971" y="2588731"/>
            <a:chExt cx="7391520" cy="38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8F44301-6E35-4781-8A48-E678F6712792}"/>
                    </a:ext>
                  </a:extLst>
                </p14:cNvPr>
                <p14:cNvContentPartPr/>
                <p14:nvPr/>
              </p14:nvContentPartPr>
              <p14:xfrm>
                <a:off x="2069971" y="3094891"/>
                <a:ext cx="660240" cy="5850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8F44301-6E35-4781-8A48-E678F671279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052331" y="3076891"/>
                  <a:ext cx="69588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462474D-A843-4ECC-8A03-D3DF905A7230}"/>
                    </a:ext>
                  </a:extLst>
                </p14:cNvPr>
                <p14:cNvContentPartPr/>
                <p14:nvPr/>
              </p14:nvContentPartPr>
              <p14:xfrm>
                <a:off x="5475931" y="2942971"/>
                <a:ext cx="633960" cy="609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462474D-A843-4ECC-8A03-D3DF905A723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57931" y="2924971"/>
                  <a:ext cx="669600" cy="64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363E40-6F96-40CB-A30F-83CEAF4C26E5}"/>
                    </a:ext>
                  </a:extLst>
                </p14:cNvPr>
                <p14:cNvContentPartPr/>
                <p14:nvPr/>
              </p14:nvContentPartPr>
              <p14:xfrm>
                <a:off x="8716651" y="2588731"/>
                <a:ext cx="744840" cy="884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363E40-6F96-40CB-A30F-83CEAF4C26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699011" y="2570731"/>
                  <a:ext cx="78048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4624F14-EBCF-4DFF-8207-887E38C408BE}"/>
                    </a:ext>
                  </a:extLst>
                </p14:cNvPr>
                <p14:cNvContentPartPr/>
                <p14:nvPr/>
              </p14:nvContentPartPr>
              <p14:xfrm>
                <a:off x="2127931" y="4259131"/>
                <a:ext cx="207720" cy="1072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4624F14-EBCF-4DFF-8207-887E38C408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9931" y="4241491"/>
                  <a:ext cx="243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5A10D6B-C5AF-4DC6-9C47-210AE9D03D1C}"/>
                    </a:ext>
                  </a:extLst>
                </p14:cNvPr>
                <p14:cNvContentPartPr/>
                <p14:nvPr/>
              </p14:nvContentPartPr>
              <p14:xfrm>
                <a:off x="2176531" y="5062651"/>
                <a:ext cx="349920" cy="331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5A10D6B-C5AF-4DC6-9C47-210AE9D03D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58891" y="5044651"/>
                  <a:ext cx="38556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493F029-0419-4599-8070-3FE62BF71CD3}"/>
                    </a:ext>
                  </a:extLst>
                </p14:cNvPr>
                <p14:cNvContentPartPr/>
                <p14:nvPr/>
              </p14:nvContentPartPr>
              <p14:xfrm>
                <a:off x="2710411" y="4044571"/>
                <a:ext cx="2786760" cy="430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493F029-0419-4599-8070-3FE62BF71CD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692771" y="4026571"/>
                  <a:ext cx="28224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002F4A6-B2DD-48E2-95EB-7E2DA38973BC}"/>
                    </a:ext>
                  </a:extLst>
                </p14:cNvPr>
                <p14:cNvContentPartPr/>
                <p14:nvPr/>
              </p14:nvContentPartPr>
              <p14:xfrm>
                <a:off x="2653891" y="4530931"/>
                <a:ext cx="2755080" cy="494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002F4A6-B2DD-48E2-95EB-7E2DA38973B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36251" y="4513291"/>
                  <a:ext cx="279072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388BFCF-4CCA-4591-97EE-BEBD0EED6CEB}"/>
                    </a:ext>
                  </a:extLst>
                </p14:cNvPr>
                <p14:cNvContentPartPr/>
                <p14:nvPr/>
              </p14:nvContentPartPr>
              <p14:xfrm>
                <a:off x="2564971" y="5218891"/>
                <a:ext cx="2727000" cy="486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388BFCF-4CCA-4591-97EE-BEBD0EED6CE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546971" y="5200891"/>
                  <a:ext cx="276264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4664C72-63BB-4198-8C19-75E70E156A00}"/>
                    </a:ext>
                  </a:extLst>
                </p14:cNvPr>
                <p14:cNvContentPartPr/>
                <p14:nvPr/>
              </p14:nvContentPartPr>
              <p14:xfrm>
                <a:off x="2548771" y="5728651"/>
                <a:ext cx="2823840" cy="428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4664C72-63BB-4198-8C19-75E70E156A0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30771" y="5710651"/>
                  <a:ext cx="285948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BB709A-B7F3-4888-A27E-A6FEE929E73A}"/>
                    </a:ext>
                  </a:extLst>
                </p14:cNvPr>
                <p14:cNvContentPartPr/>
                <p14:nvPr/>
              </p14:nvContentPartPr>
              <p14:xfrm>
                <a:off x="6230491" y="3466411"/>
                <a:ext cx="2211120" cy="56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1BB709A-B7F3-4888-A27E-A6FEE929E7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12491" y="3448771"/>
                  <a:ext cx="2246760" cy="59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2547DE-2EA5-449C-9626-361D47B9B9AC}"/>
                    </a:ext>
                  </a:extLst>
                </p14:cNvPr>
                <p14:cNvContentPartPr/>
                <p14:nvPr/>
              </p14:nvContentPartPr>
              <p14:xfrm>
                <a:off x="6181891" y="4013251"/>
                <a:ext cx="2453040" cy="217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2547DE-2EA5-449C-9626-361D47B9B9A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163891" y="3995611"/>
                  <a:ext cx="24886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295256F-7FE4-4C75-97F1-E51F532E684D}"/>
                    </a:ext>
                  </a:extLst>
                </p14:cNvPr>
                <p14:cNvContentPartPr/>
                <p14:nvPr/>
              </p14:nvContentPartPr>
              <p14:xfrm>
                <a:off x="6271171" y="4434091"/>
                <a:ext cx="2137320" cy="461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295256F-7FE4-4C75-97F1-E51F532E684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53171" y="4416091"/>
                  <a:ext cx="21729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CB602C8-C299-4439-9020-83A33B6BC389}"/>
                    </a:ext>
                  </a:extLst>
                </p14:cNvPr>
                <p14:cNvContentPartPr/>
                <p14:nvPr/>
              </p14:nvContentPartPr>
              <p14:xfrm>
                <a:off x="6392131" y="4919731"/>
                <a:ext cx="2113560" cy="6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CB602C8-C299-4439-9020-83A33B6BC38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74491" y="4901731"/>
                  <a:ext cx="21492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1A89C3-2DCB-4761-8FE3-081645A7A05F}"/>
                    </a:ext>
                  </a:extLst>
                </p14:cNvPr>
                <p14:cNvContentPartPr/>
                <p14:nvPr/>
              </p14:nvContentPartPr>
              <p14:xfrm>
                <a:off x="6173971" y="5297011"/>
                <a:ext cx="2343960" cy="108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1A89C3-2DCB-4761-8FE3-081645A7A05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55971" y="5279371"/>
                  <a:ext cx="2379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831B52C-242A-4439-9BA0-F23AC439F1CC}"/>
                    </a:ext>
                  </a:extLst>
                </p14:cNvPr>
                <p14:cNvContentPartPr/>
                <p14:nvPr/>
              </p14:nvContentPartPr>
              <p14:xfrm>
                <a:off x="6206371" y="5380891"/>
                <a:ext cx="2114280" cy="18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831B52C-242A-4439-9BA0-F23AC439F1C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188371" y="5362891"/>
                  <a:ext cx="21499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4C622E-FE82-4FF1-862A-ED00E3F4D86D}"/>
                    </a:ext>
                  </a:extLst>
                </p14:cNvPr>
                <p14:cNvContentPartPr/>
                <p14:nvPr/>
              </p14:nvContentPartPr>
              <p14:xfrm>
                <a:off x="6092971" y="5966971"/>
                <a:ext cx="2572920" cy="158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4C622E-FE82-4FF1-862A-ED00E3F4D86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74971" y="5948971"/>
                  <a:ext cx="26085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DAEFD9-68FB-4F9C-A4BC-EFCAE18621D9}"/>
                    </a:ext>
                  </a:extLst>
                </p14:cNvPr>
                <p14:cNvContentPartPr/>
                <p14:nvPr/>
              </p14:nvContentPartPr>
              <p14:xfrm>
                <a:off x="6262891" y="6141211"/>
                <a:ext cx="2268000" cy="260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DAEFD9-68FB-4F9C-A4BC-EFCAE18621D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244891" y="6123211"/>
                  <a:ext cx="2303640" cy="296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0AC4C69-8E36-4513-9F9B-A52BF0902760}"/>
                  </a:ext>
                </a:extLst>
              </p14:cNvPr>
              <p14:cNvContentPartPr/>
              <p14:nvPr/>
            </p14:nvContentPartPr>
            <p14:xfrm>
              <a:off x="2540491" y="3369211"/>
              <a:ext cx="6021720" cy="919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0AC4C69-8E36-4513-9F9B-A52BF090276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22851" y="3351211"/>
                <a:ext cx="605736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0F65E37-892D-4717-896E-65250A4E3C70}"/>
                  </a:ext>
                </a:extLst>
              </p14:cNvPr>
              <p14:cNvContentPartPr/>
              <p14:nvPr/>
            </p14:nvContentPartPr>
            <p14:xfrm>
              <a:off x="1243771" y="1714291"/>
              <a:ext cx="1005840" cy="787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0F65E37-892D-4717-896E-65250A4E3C7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25771" y="1696651"/>
                <a:ext cx="104148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42DB879-94F7-45D5-BB88-48A0B5966B88}"/>
                  </a:ext>
                </a:extLst>
              </p14:cNvPr>
              <p14:cNvContentPartPr/>
              <p14:nvPr/>
            </p14:nvContentPartPr>
            <p14:xfrm>
              <a:off x="2581171" y="4054291"/>
              <a:ext cx="5922360" cy="247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42DB879-94F7-45D5-BB88-48A0B5966B8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563531" y="4036651"/>
                <a:ext cx="59580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D163AAB-13EA-461F-B9C4-4159EE84752E}"/>
                  </a:ext>
                </a:extLst>
              </p14:cNvPr>
              <p14:cNvContentPartPr/>
              <p14:nvPr/>
            </p14:nvContentPartPr>
            <p14:xfrm>
              <a:off x="2443651" y="2200291"/>
              <a:ext cx="484920" cy="89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D163AAB-13EA-461F-B9C4-4159EE84752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25651" y="2182651"/>
                <a:ext cx="5205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3B4F032-1EA7-452A-B30D-C9DD51CAFFCC}"/>
                  </a:ext>
                </a:extLst>
              </p14:cNvPr>
              <p14:cNvContentPartPr/>
              <p14:nvPr/>
            </p14:nvContentPartPr>
            <p14:xfrm>
              <a:off x="2678011" y="4466491"/>
              <a:ext cx="5662800" cy="470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3B4F032-1EA7-452A-B30D-C9DD51CAFFC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660371" y="4448491"/>
                <a:ext cx="569844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78D39EE-F036-4827-999F-4D4670F96626}"/>
                  </a:ext>
                </a:extLst>
              </p14:cNvPr>
              <p14:cNvContentPartPr/>
              <p14:nvPr/>
            </p14:nvContentPartPr>
            <p14:xfrm>
              <a:off x="3147451" y="2193451"/>
              <a:ext cx="479880" cy="47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78D39EE-F036-4827-999F-4D4670F966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29811" y="2175811"/>
                <a:ext cx="51552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B68AE1C-574D-4AB8-AE73-09EF4ED04722}"/>
                  </a:ext>
                </a:extLst>
              </p14:cNvPr>
              <p14:cNvContentPartPr/>
              <p14:nvPr/>
            </p14:nvContentPartPr>
            <p14:xfrm>
              <a:off x="2685931" y="4409611"/>
              <a:ext cx="6079320" cy="761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B68AE1C-574D-4AB8-AE73-09EF4ED0472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68291" y="4391971"/>
                <a:ext cx="6114960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8566B2A-079A-4C36-BB6B-45942E947577}"/>
                  </a:ext>
                </a:extLst>
              </p14:cNvPr>
              <p14:cNvContentPartPr/>
              <p14:nvPr/>
            </p14:nvContentPartPr>
            <p14:xfrm>
              <a:off x="2589091" y="5189731"/>
              <a:ext cx="5946840" cy="4831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8566B2A-079A-4C36-BB6B-45942E94757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571451" y="5171731"/>
                <a:ext cx="598248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56BA8F2-12D3-4F1A-8AF5-0545BA55E043}"/>
                  </a:ext>
                </a:extLst>
              </p14:cNvPr>
              <p14:cNvContentPartPr/>
              <p14:nvPr/>
            </p14:nvContentPartPr>
            <p14:xfrm>
              <a:off x="773251" y="1429531"/>
              <a:ext cx="7011360" cy="1404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56BA8F2-12D3-4F1A-8AF5-0545BA55E04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5251" y="1411891"/>
                <a:ext cx="7047000" cy="143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3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C4DB-546D-44EE-969D-E1A672A4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88" y="376562"/>
            <a:ext cx="718909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Sample Space of 1 Kid in Line {Boy, Girl}</a:t>
            </a:r>
            <a:endParaRPr lang="th-TH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05-E0D3-4FE7-A2D8-DCBD8A7EC244}"/>
              </a:ext>
            </a:extLst>
          </p:cNvPr>
          <p:cNvSpPr txBox="1"/>
          <p:nvPr/>
        </p:nvSpPr>
        <p:spPr>
          <a:xfrm>
            <a:off x="239388" y="1560284"/>
            <a:ext cx="10005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Space of 2 Kids in Line {Boy </a:t>
            </a:r>
            <a:r>
              <a:rPr lang="en-US" dirty="0" err="1"/>
              <a:t>Boy</a:t>
            </a:r>
            <a:r>
              <a:rPr lang="en-US" dirty="0"/>
              <a:t>, Boy Girl, Girl Boy, Girl </a:t>
            </a:r>
            <a:r>
              <a:rPr lang="en-US" dirty="0" err="1"/>
              <a:t>Girl</a:t>
            </a:r>
            <a:r>
              <a:rPr lang="en-US" dirty="0"/>
              <a:t> }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09BA4-67F9-4C2B-BB1B-4B686D4C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16" y="684527"/>
            <a:ext cx="640080" cy="709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E5243A-837F-4D54-8CE6-15BFF347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03" y="2006228"/>
            <a:ext cx="3330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C94671-5066-4D3A-B20A-F639B33A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020" y="2006228"/>
            <a:ext cx="264936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C000AF-E50C-4FCF-9C65-345A5356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341" y="2015649"/>
            <a:ext cx="264936" cy="640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076E05-FCD5-498D-87C8-8D6261CCC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468" y="2006228"/>
            <a:ext cx="264936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A4C380-BF0D-4EB7-8121-9CE54E69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68" y="2007959"/>
            <a:ext cx="333060" cy="6400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36EB76-DAAD-4AB3-AD03-EBCAB6E8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380" y="1991704"/>
            <a:ext cx="264936" cy="640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9E0606-922C-4BBC-A5D5-F42F4F8C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03" y="2036650"/>
            <a:ext cx="333060" cy="6400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1E9B15-6686-4559-8398-97B8FA46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220" y="2006228"/>
            <a:ext cx="333060" cy="6400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E88152-C19D-47C2-A3FB-222753168398}"/>
              </a:ext>
            </a:extLst>
          </p:cNvPr>
          <p:cNvSpPr txBox="1"/>
          <p:nvPr/>
        </p:nvSpPr>
        <p:spPr>
          <a:xfrm>
            <a:off x="110119" y="3091535"/>
            <a:ext cx="11453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Space of 3 Kids in Line {BBB, …. GGG}</a:t>
            </a:r>
            <a:endParaRPr lang="th-T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BC2C51-1BF5-4D57-8DCA-84D3061960CB}"/>
              </a:ext>
            </a:extLst>
          </p:cNvPr>
          <p:cNvSpPr txBox="1"/>
          <p:nvPr/>
        </p:nvSpPr>
        <p:spPr>
          <a:xfrm>
            <a:off x="477430" y="4248319"/>
            <a:ext cx="599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of Sample Space = 2</a:t>
            </a:r>
            <a:r>
              <a:rPr lang="en-US" baseline="30000" dirty="0"/>
              <a:t>S</a:t>
            </a:r>
            <a:endParaRPr lang="th-TH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D74527-B14C-4651-A9C5-A6148BDA0154}"/>
              </a:ext>
            </a:extLst>
          </p:cNvPr>
          <p:cNvSpPr/>
          <p:nvPr/>
        </p:nvSpPr>
        <p:spPr>
          <a:xfrm>
            <a:off x="4750025" y="2036650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931E9D1-F7A0-4559-9250-42742CEC36A2}"/>
              </a:ext>
            </a:extLst>
          </p:cNvPr>
          <p:cNvSpPr/>
          <p:nvPr/>
        </p:nvSpPr>
        <p:spPr>
          <a:xfrm>
            <a:off x="6025275" y="1986059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153B394-B43D-487B-897C-5EBB62864EB9}"/>
              </a:ext>
            </a:extLst>
          </p:cNvPr>
          <p:cNvSpPr/>
          <p:nvPr/>
        </p:nvSpPr>
        <p:spPr>
          <a:xfrm>
            <a:off x="7453212" y="1986059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0DF636C-BCD1-4081-8968-2FC6FC796C0A}"/>
              </a:ext>
            </a:extLst>
          </p:cNvPr>
          <p:cNvSpPr/>
          <p:nvPr/>
        </p:nvSpPr>
        <p:spPr>
          <a:xfrm>
            <a:off x="8788405" y="2000044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EB25EBC-F67A-43F7-8341-B4347EE92116}"/>
              </a:ext>
            </a:extLst>
          </p:cNvPr>
          <p:cNvSpPr/>
          <p:nvPr/>
        </p:nvSpPr>
        <p:spPr>
          <a:xfrm>
            <a:off x="6762600" y="552253"/>
            <a:ext cx="971891" cy="80024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ABC6A9-D000-4B55-A898-6C72E5824E40}"/>
              </a:ext>
            </a:extLst>
          </p:cNvPr>
          <p:cNvGrpSpPr/>
          <p:nvPr/>
        </p:nvGrpSpPr>
        <p:grpSpPr>
          <a:xfrm>
            <a:off x="4361011" y="2287771"/>
            <a:ext cx="915480" cy="641520"/>
            <a:chOff x="4361011" y="2287771"/>
            <a:chExt cx="91548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C12855E-505E-497C-A385-7B11EC6A0562}"/>
                    </a:ext>
                  </a:extLst>
                </p14:cNvPr>
                <p14:cNvContentPartPr/>
                <p14:nvPr/>
              </p14:nvContentPartPr>
              <p14:xfrm>
                <a:off x="4361011" y="2287771"/>
                <a:ext cx="463680" cy="4795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C12855E-505E-497C-A385-7B11EC6A056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343371" y="2269771"/>
                  <a:ext cx="4993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A6F2B2D-7367-4B1A-8EFB-F68593C008CC}"/>
                    </a:ext>
                  </a:extLst>
                </p14:cNvPr>
                <p14:cNvContentPartPr/>
                <p14:nvPr/>
              </p14:nvContentPartPr>
              <p14:xfrm>
                <a:off x="4911811" y="2538331"/>
                <a:ext cx="364680" cy="390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A6F2B2D-7367-4B1A-8EFB-F68593C008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93811" y="2520331"/>
                  <a:ext cx="400320" cy="42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6FA446-46F8-473D-91C1-9C64DC88671F}"/>
              </a:ext>
            </a:extLst>
          </p:cNvPr>
          <p:cNvGrpSpPr/>
          <p:nvPr/>
        </p:nvGrpSpPr>
        <p:grpSpPr>
          <a:xfrm>
            <a:off x="6011971" y="2285971"/>
            <a:ext cx="769680" cy="546480"/>
            <a:chOff x="6011971" y="2285971"/>
            <a:chExt cx="769680" cy="54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155792-1B3D-4951-9D97-BC723CBCA883}"/>
                    </a:ext>
                  </a:extLst>
                </p14:cNvPr>
                <p14:cNvContentPartPr/>
                <p14:nvPr/>
              </p14:nvContentPartPr>
              <p14:xfrm>
                <a:off x="6011971" y="2285971"/>
                <a:ext cx="291600" cy="459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155792-1B3D-4951-9D97-BC723CBCA8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994331" y="2268331"/>
                  <a:ext cx="327240" cy="49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BA4FCAC-E82F-44FB-AD90-63DEEBA21F0E}"/>
                    </a:ext>
                  </a:extLst>
                </p14:cNvPr>
                <p14:cNvContentPartPr/>
                <p14:nvPr/>
              </p14:nvContentPartPr>
              <p14:xfrm>
                <a:off x="6562411" y="2296771"/>
                <a:ext cx="219240" cy="53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BA4FCAC-E82F-44FB-AD90-63DEEBA21F0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544411" y="2278771"/>
                  <a:ext cx="254880" cy="57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281607-6E2A-421E-8138-0E2465A13F12}"/>
              </a:ext>
            </a:extLst>
          </p:cNvPr>
          <p:cNvGrpSpPr/>
          <p:nvPr/>
        </p:nvGrpSpPr>
        <p:grpSpPr>
          <a:xfrm>
            <a:off x="7314811" y="2248171"/>
            <a:ext cx="2298960" cy="786240"/>
            <a:chOff x="7314811" y="2248171"/>
            <a:chExt cx="2298960" cy="7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D3CE88D-02B9-4E3A-B5CA-7CCC67C5A1D9}"/>
                    </a:ext>
                  </a:extLst>
                </p14:cNvPr>
                <p14:cNvContentPartPr/>
                <p14:nvPr/>
              </p14:nvContentPartPr>
              <p14:xfrm>
                <a:off x="7314811" y="2248171"/>
                <a:ext cx="362880" cy="446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D3CE88D-02B9-4E3A-B5CA-7CCC67C5A1D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97171" y="2230531"/>
                  <a:ext cx="39852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5D98E4-BA41-46FF-955A-1551D04A7527}"/>
                    </a:ext>
                  </a:extLst>
                </p14:cNvPr>
                <p14:cNvContentPartPr/>
                <p14:nvPr/>
              </p14:nvContentPartPr>
              <p14:xfrm>
                <a:off x="8043091" y="2579371"/>
                <a:ext cx="471960" cy="455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5D98E4-BA41-46FF-955A-1551D04A75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25451" y="2561731"/>
                  <a:ext cx="507600" cy="49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550BFD-25FF-4183-89D9-BB3655F86B59}"/>
                    </a:ext>
                  </a:extLst>
                </p14:cNvPr>
                <p14:cNvContentPartPr/>
                <p14:nvPr/>
              </p14:nvContentPartPr>
              <p14:xfrm>
                <a:off x="8844091" y="2624371"/>
                <a:ext cx="769680" cy="31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550BFD-25FF-4183-89D9-BB3655F86B5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826451" y="2606731"/>
                  <a:ext cx="805320" cy="34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438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4E38-8CA2-41AE-8051-17AB3B2A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Flip a coin 4 times. List the sample space.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8F873-4D2F-40C7-936B-DB5B03696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1" y="1690688"/>
            <a:ext cx="6008377" cy="5086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A59A0-A560-4233-A57B-86F45074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570" y="2660214"/>
            <a:ext cx="50196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FD8D-D64B-4D0F-8251-F2550133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6" y="11973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BCB5-441B-4A14-ABA0-CF9F5FD0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14" y="1768980"/>
            <a:ext cx="10515600" cy="48907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Markov Chain is a random process in which the occurrence of future (next) state depends on the immediately (current) preceding sate it is known as Markov Chain Or Process</a:t>
            </a:r>
            <a:endParaRPr lang="th-T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State: A state is a condition or location of an object in the system at specific or time is known as state.</a:t>
            </a:r>
          </a:p>
          <a:p>
            <a:pPr marL="0" indent="0">
              <a:buNone/>
            </a:pPr>
            <a:r>
              <a:rPr lang="en-US" dirty="0"/>
              <a:t>Behavior of consumers in terms of their brand (state because check different brands) loyalty and switching pattern.</a:t>
            </a:r>
          </a:p>
          <a:p>
            <a:pPr marL="0" indent="0">
              <a:buNone/>
            </a:pPr>
            <a:r>
              <a:rPr lang="en-US" dirty="0"/>
              <a:t>System = Market Place</a:t>
            </a:r>
          </a:p>
          <a:p>
            <a:pPr marL="0" indent="0">
              <a:buNone/>
            </a:pPr>
            <a:r>
              <a:rPr lang="en-US" dirty="0"/>
              <a:t>Any Machine use to made or manufacture a product, we also sue Markov Chain.</a:t>
            </a:r>
            <a:endParaRPr lang="th-T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82E8C-63F2-4F10-81E8-FEF89F92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17" y="119735"/>
            <a:ext cx="2944447" cy="16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E31B58-8563-44CF-988C-D5C902705906}"/>
                  </a:ext>
                </a:extLst>
              </p14:cNvPr>
              <p14:cNvContentPartPr/>
              <p14:nvPr/>
            </p14:nvContentPartPr>
            <p14:xfrm>
              <a:off x="2208571" y="1041451"/>
              <a:ext cx="638640" cy="703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E31B58-8563-44CF-988C-D5C9027059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931" y="1023451"/>
                <a:ext cx="67428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B01688D-A092-4B85-818C-7BF9B39B31A5}"/>
                  </a:ext>
                </a:extLst>
              </p14:cNvPr>
              <p14:cNvContentPartPr/>
              <p14:nvPr/>
            </p14:nvContentPartPr>
            <p14:xfrm>
              <a:off x="7670491" y="750211"/>
              <a:ext cx="648360" cy="586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B01688D-A092-4B85-818C-7BF9B39B31A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2491" y="732211"/>
                <a:ext cx="68400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BFE6FB-0FB4-417D-95FB-7E62BE48EE57}"/>
                  </a:ext>
                </a:extLst>
              </p14:cNvPr>
              <p14:cNvContentPartPr/>
              <p14:nvPr/>
            </p14:nvContentPartPr>
            <p14:xfrm>
              <a:off x="4950691" y="3606451"/>
              <a:ext cx="1159920" cy="868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BFE6FB-0FB4-417D-95FB-7E62BE48EE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32691" y="3588451"/>
                <a:ext cx="1195560" cy="90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9FF1EAF8-31CA-41D0-AF31-6C0F832BFAA8}"/>
              </a:ext>
            </a:extLst>
          </p:cNvPr>
          <p:cNvGrpSpPr/>
          <p:nvPr/>
        </p:nvGrpSpPr>
        <p:grpSpPr>
          <a:xfrm>
            <a:off x="2289571" y="1189411"/>
            <a:ext cx="412200" cy="368280"/>
            <a:chOff x="2289571" y="1189411"/>
            <a:chExt cx="4122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2F8AB7-FCD6-4945-9FF1-ED65D7EE14C8}"/>
                    </a:ext>
                  </a:extLst>
                </p14:cNvPr>
                <p14:cNvContentPartPr/>
                <p14:nvPr/>
              </p14:nvContentPartPr>
              <p14:xfrm>
                <a:off x="2289571" y="1302451"/>
                <a:ext cx="269280" cy="255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2F8AB7-FCD6-4945-9FF1-ED65D7EE14C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71931" y="1284451"/>
                  <a:ext cx="3049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C9AE6C1-3A3A-45CE-8A93-E7D8D9D3D6F8}"/>
                    </a:ext>
                  </a:extLst>
                </p14:cNvPr>
                <p14:cNvContentPartPr/>
                <p14:nvPr/>
              </p14:nvContentPartPr>
              <p14:xfrm>
                <a:off x="2455171" y="1189411"/>
                <a:ext cx="246600" cy="243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C9AE6C1-3A3A-45CE-8A93-E7D8D9D3D6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37531" y="1171411"/>
                  <a:ext cx="28224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ED7F22-27F5-44A6-A34F-50F0EAAE7D40}"/>
              </a:ext>
            </a:extLst>
          </p:cNvPr>
          <p:cNvGrpSpPr/>
          <p:nvPr/>
        </p:nvGrpSpPr>
        <p:grpSpPr>
          <a:xfrm>
            <a:off x="5324011" y="3857731"/>
            <a:ext cx="496800" cy="477000"/>
            <a:chOff x="5324011" y="3857731"/>
            <a:chExt cx="49680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F12E008-1ACF-487E-883B-66240E313665}"/>
                    </a:ext>
                  </a:extLst>
                </p14:cNvPr>
                <p14:cNvContentPartPr/>
                <p14:nvPr/>
              </p14:nvContentPartPr>
              <p14:xfrm>
                <a:off x="5324371" y="4013251"/>
                <a:ext cx="219600" cy="23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F12E008-1ACF-487E-883B-66240E3136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6371" y="3995611"/>
                  <a:ext cx="2552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6DFF0F-507E-480D-85EE-64978D788BD7}"/>
                    </a:ext>
                  </a:extLst>
                </p14:cNvPr>
                <p14:cNvContentPartPr/>
                <p14:nvPr/>
              </p14:nvContentPartPr>
              <p14:xfrm>
                <a:off x="5324011" y="3857731"/>
                <a:ext cx="496800" cy="477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6DFF0F-507E-480D-85EE-64978D788BD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06011" y="3840091"/>
                  <a:ext cx="532440" cy="51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D7816B-839B-4084-9026-6B5503B433FB}"/>
              </a:ext>
            </a:extLst>
          </p:cNvPr>
          <p:cNvGrpSpPr/>
          <p:nvPr/>
        </p:nvGrpSpPr>
        <p:grpSpPr>
          <a:xfrm>
            <a:off x="7808731" y="889891"/>
            <a:ext cx="388800" cy="411120"/>
            <a:chOff x="7808731" y="889891"/>
            <a:chExt cx="38880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0A3B597-9481-4CA9-AE8C-EFCD68EE28A5}"/>
                    </a:ext>
                  </a:extLst>
                </p14:cNvPr>
                <p14:cNvContentPartPr/>
                <p14:nvPr/>
              </p14:nvContentPartPr>
              <p14:xfrm>
                <a:off x="7808731" y="889891"/>
                <a:ext cx="388800" cy="276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0A3B597-9481-4CA9-AE8C-EFCD68EE28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1091" y="871891"/>
                  <a:ext cx="4244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B9A48C4-D02D-40EC-ADE4-90E4B0BEE3AF}"/>
                    </a:ext>
                  </a:extLst>
                </p14:cNvPr>
                <p14:cNvContentPartPr/>
                <p14:nvPr/>
              </p14:nvContentPartPr>
              <p14:xfrm>
                <a:off x="7986571" y="1043611"/>
                <a:ext cx="106560" cy="257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B9A48C4-D02D-40EC-ADE4-90E4B0BEE3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68931" y="1025611"/>
                  <a:ext cx="1422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B47790-45FC-4753-9D2C-8425C61DADEE}"/>
                    </a:ext>
                  </a:extLst>
                </p14:cNvPr>
                <p14:cNvContentPartPr/>
                <p14:nvPr/>
              </p14:nvContentPartPr>
              <p14:xfrm>
                <a:off x="7956691" y="1059451"/>
                <a:ext cx="30600" cy="42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DB47790-45FC-4753-9D2C-8425C61DAD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38691" y="1041811"/>
                  <a:ext cx="6624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55D221-6885-4EE6-91A7-7F8BD58F569E}"/>
                  </a:ext>
                </a:extLst>
              </p14:cNvPr>
              <p14:cNvContentPartPr/>
              <p14:nvPr/>
            </p14:nvContentPartPr>
            <p14:xfrm>
              <a:off x="2678011" y="365011"/>
              <a:ext cx="4998240" cy="886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55D221-6885-4EE6-91A7-7F8BD58F56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60371" y="347371"/>
                <a:ext cx="5033880" cy="92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D679BB6-D1FD-41EC-9083-D970FB410597}"/>
              </a:ext>
            </a:extLst>
          </p:cNvPr>
          <p:cNvGrpSpPr/>
          <p:nvPr/>
        </p:nvGrpSpPr>
        <p:grpSpPr>
          <a:xfrm>
            <a:off x="3730291" y="104731"/>
            <a:ext cx="631080" cy="455760"/>
            <a:chOff x="3730291" y="104731"/>
            <a:chExt cx="63108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5FD17F9-19B9-4AF5-BEEE-F201D2014976}"/>
                    </a:ext>
                  </a:extLst>
                </p14:cNvPr>
                <p14:cNvContentPartPr/>
                <p14:nvPr/>
              </p14:nvContentPartPr>
              <p14:xfrm>
                <a:off x="3730291" y="168811"/>
                <a:ext cx="171360" cy="22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5FD17F9-19B9-4AF5-BEEE-F201D20149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12291" y="150811"/>
                  <a:ext cx="207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F35423-C5BE-4326-B33A-AB1F89472953}"/>
                    </a:ext>
                  </a:extLst>
                </p14:cNvPr>
                <p14:cNvContentPartPr/>
                <p14:nvPr/>
              </p14:nvContentPartPr>
              <p14:xfrm>
                <a:off x="4005691" y="209851"/>
                <a:ext cx="59760" cy="65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F35423-C5BE-4326-B33A-AB1F894729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88051" y="192211"/>
                  <a:ext cx="9540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D837C2-407D-41A1-95F0-77020CAF4310}"/>
                    </a:ext>
                  </a:extLst>
                </p14:cNvPr>
                <p14:cNvContentPartPr/>
                <p14:nvPr/>
              </p14:nvContentPartPr>
              <p14:xfrm>
                <a:off x="4213411" y="104731"/>
                <a:ext cx="147960" cy="455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D837C2-407D-41A1-95F0-77020CAF431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95771" y="87091"/>
                  <a:ext cx="1836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29A4BBD-52DB-40C0-B71E-DEE98C9BDD11}"/>
                    </a:ext>
                  </a:extLst>
                </p14:cNvPr>
                <p14:cNvContentPartPr/>
                <p14:nvPr/>
              </p14:nvContentPartPr>
              <p14:xfrm>
                <a:off x="4344811" y="493171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29A4BBD-52DB-40C0-B71E-DEE98C9BDD1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27171" y="4751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F72A23A-FF1B-4AF5-B659-981428007842}"/>
                    </a:ext>
                  </a:extLst>
                </p14:cNvPr>
                <p14:cNvContentPartPr/>
                <p14:nvPr/>
              </p14:nvContentPartPr>
              <p14:xfrm>
                <a:off x="4215571" y="185731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F72A23A-FF1B-4AF5-B659-9814280078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7931" y="1680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FBD732D-A209-46EF-A101-06EC148BA5A3}"/>
              </a:ext>
            </a:extLst>
          </p:cNvPr>
          <p:cNvGrpSpPr/>
          <p:nvPr/>
        </p:nvGrpSpPr>
        <p:grpSpPr>
          <a:xfrm>
            <a:off x="2718331" y="1715371"/>
            <a:ext cx="2737800" cy="1952640"/>
            <a:chOff x="2718331" y="1715371"/>
            <a:chExt cx="2737800" cy="19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09C2C33-4037-458E-A770-286D7768D510}"/>
                    </a:ext>
                  </a:extLst>
                </p14:cNvPr>
                <p14:cNvContentPartPr/>
                <p14:nvPr/>
              </p14:nvContentPartPr>
              <p14:xfrm>
                <a:off x="2718331" y="1715371"/>
                <a:ext cx="2737800" cy="1952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09C2C33-4037-458E-A770-286D7768D51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700691" y="1697371"/>
                  <a:ext cx="2773440" cy="19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BB63ED8-17C4-401E-90E2-ADD5C717C51B}"/>
                    </a:ext>
                  </a:extLst>
                </p14:cNvPr>
                <p14:cNvContentPartPr/>
                <p14:nvPr/>
              </p14:nvContentPartPr>
              <p14:xfrm>
                <a:off x="2985451" y="3210451"/>
                <a:ext cx="648000" cy="429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BB63ED8-17C4-401E-90E2-ADD5C717C51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67811" y="3192811"/>
                  <a:ext cx="68364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3952984-F9B2-4408-976D-A479F9D092D3}"/>
                    </a:ext>
                  </a:extLst>
                </p14:cNvPr>
                <p14:cNvContentPartPr/>
                <p14:nvPr/>
              </p14:nvContentPartPr>
              <p14:xfrm>
                <a:off x="3552811" y="3226651"/>
                <a:ext cx="107280" cy="69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3952984-F9B2-4408-976D-A479F9D092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34811" y="3208651"/>
                  <a:ext cx="1429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9B62680-3563-4796-9CE7-2C728F1AC009}"/>
                    </a:ext>
                  </a:extLst>
                </p14:cNvPr>
                <p14:cNvContentPartPr/>
                <p14:nvPr/>
              </p14:nvContentPartPr>
              <p14:xfrm>
                <a:off x="3818851" y="3050251"/>
                <a:ext cx="17280" cy="339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9B62680-3563-4796-9CE7-2C728F1AC00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01211" y="3032611"/>
                  <a:ext cx="529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2BA868-36DC-4546-A86E-92F56644EF73}"/>
                    </a:ext>
                  </a:extLst>
                </p14:cNvPr>
                <p14:cNvContentPartPr/>
                <p14:nvPr/>
              </p14:nvContentPartPr>
              <p14:xfrm>
                <a:off x="3956371" y="3285331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2BA868-36DC-4546-A86E-92F56644EF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38731" y="3267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16C485-E687-4BF3-B8A4-266BAAB78818}"/>
                    </a:ext>
                  </a:extLst>
                </p14:cNvPr>
                <p14:cNvContentPartPr/>
                <p14:nvPr/>
              </p14:nvContentPartPr>
              <p14:xfrm>
                <a:off x="3754411" y="3155371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16C485-E687-4BF3-B8A4-266BAAB7881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36411" y="3137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4F2B406-27EE-4BBC-B113-EED46CF10FE8}"/>
                  </a:ext>
                </a:extLst>
              </p14:cNvPr>
              <p14:cNvContentPartPr/>
              <p14:nvPr/>
            </p14:nvContentPartPr>
            <p14:xfrm>
              <a:off x="849571" y="1094371"/>
              <a:ext cx="1626840" cy="8632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4F2B406-27EE-4BBC-B113-EED46CF10FE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31571" y="1076371"/>
                <a:ext cx="166248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FA5B634-61DB-45DE-BCC8-682C56381FC2}"/>
                  </a:ext>
                </a:extLst>
              </p14:cNvPr>
              <p14:cNvContentPartPr/>
              <p14:nvPr/>
            </p14:nvContentPartPr>
            <p14:xfrm>
              <a:off x="1177531" y="736171"/>
              <a:ext cx="303840" cy="301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FA5B634-61DB-45DE-BCC8-682C56381FC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59891" y="718171"/>
                <a:ext cx="339480" cy="33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6433758B-E13C-4985-8E20-D0EA37A125B9}"/>
              </a:ext>
            </a:extLst>
          </p:cNvPr>
          <p:cNvGrpSpPr/>
          <p:nvPr/>
        </p:nvGrpSpPr>
        <p:grpSpPr>
          <a:xfrm>
            <a:off x="1391371" y="509371"/>
            <a:ext cx="397080" cy="361080"/>
            <a:chOff x="1391371" y="509371"/>
            <a:chExt cx="39708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6FEDED-4D69-494A-B196-71FD2689896C}"/>
                    </a:ext>
                  </a:extLst>
                </p14:cNvPr>
                <p14:cNvContentPartPr/>
                <p14:nvPr/>
              </p14:nvContentPartPr>
              <p14:xfrm>
                <a:off x="1391371" y="633211"/>
                <a:ext cx="147600" cy="237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6FEDED-4D69-494A-B196-71FD2689896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373371" y="615211"/>
                  <a:ext cx="183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C65C1E-CCD4-4D66-9402-0687D381DEAF}"/>
                    </a:ext>
                  </a:extLst>
                </p14:cNvPr>
                <p14:cNvContentPartPr/>
                <p14:nvPr/>
              </p14:nvContentPartPr>
              <p14:xfrm>
                <a:off x="1577851" y="517651"/>
                <a:ext cx="41040" cy="28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C65C1E-CCD4-4D66-9402-0687D381DEA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559851" y="499651"/>
                  <a:ext cx="766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134793F-7B7E-4848-B57B-D29634E111B3}"/>
                    </a:ext>
                  </a:extLst>
                </p14:cNvPr>
                <p14:cNvContentPartPr/>
                <p14:nvPr/>
              </p14:nvContentPartPr>
              <p14:xfrm>
                <a:off x="1788091" y="687211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134793F-7B7E-4848-B57B-D29634E111B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70451" y="669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1F35C61-1922-4556-8D12-91D54EA7EA73}"/>
                    </a:ext>
                  </a:extLst>
                </p14:cNvPr>
                <p14:cNvContentPartPr/>
                <p14:nvPr/>
              </p14:nvContentPartPr>
              <p14:xfrm>
                <a:off x="1447891" y="509371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F35C61-1922-4556-8D12-91D54EA7EA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30251" y="491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6C9322-61A9-4D1E-87A6-5FFB54771675}"/>
              </a:ext>
            </a:extLst>
          </p:cNvPr>
          <p:cNvGrpSpPr/>
          <p:nvPr/>
        </p:nvGrpSpPr>
        <p:grpSpPr>
          <a:xfrm>
            <a:off x="6083971" y="1253851"/>
            <a:ext cx="2275200" cy="2872440"/>
            <a:chOff x="6083971" y="1253851"/>
            <a:chExt cx="2275200" cy="287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C9C7E0F-57DB-4FED-8950-F36D766CCF83}"/>
                    </a:ext>
                  </a:extLst>
                </p14:cNvPr>
                <p14:cNvContentPartPr/>
                <p14:nvPr/>
              </p14:nvContentPartPr>
              <p14:xfrm>
                <a:off x="6083971" y="1253851"/>
                <a:ext cx="2106360" cy="287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C9C7E0F-57DB-4FED-8950-F36D766CCF8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66331" y="1235851"/>
                  <a:ext cx="2142000" cy="29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D286653-D2FB-4B6D-9706-24375AF58AAA}"/>
                    </a:ext>
                  </a:extLst>
                </p14:cNvPr>
                <p14:cNvContentPartPr/>
                <p14:nvPr/>
              </p14:nvContentPartPr>
              <p14:xfrm>
                <a:off x="7571851" y="2985811"/>
                <a:ext cx="351360" cy="535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D286653-D2FB-4B6D-9706-24375AF58AA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553851" y="2967811"/>
                  <a:ext cx="387000" cy="57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A37068-77F5-497F-BB29-4A301F4F799E}"/>
                    </a:ext>
                  </a:extLst>
                </p14:cNvPr>
                <p14:cNvContentPartPr/>
                <p14:nvPr/>
              </p14:nvContentPartPr>
              <p14:xfrm>
                <a:off x="8110771" y="2710411"/>
                <a:ext cx="135000" cy="63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A37068-77F5-497F-BB29-4A301F4F799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092771" y="2692771"/>
                  <a:ext cx="17064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BC576BD-EA1B-40C3-9F31-CBCC12B04BDF}"/>
                    </a:ext>
                  </a:extLst>
                </p14:cNvPr>
                <p14:cNvContentPartPr/>
                <p14:nvPr/>
              </p14:nvContentPartPr>
              <p14:xfrm>
                <a:off x="8353771" y="3187771"/>
                <a:ext cx="5400" cy="2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BC576BD-EA1B-40C3-9F31-CBCC12B04BD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335771" y="3170131"/>
                  <a:ext cx="41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62C464-A4C6-405F-88EE-2AF7221DDC45}"/>
                    </a:ext>
                  </a:extLst>
                </p14:cNvPr>
                <p14:cNvContentPartPr/>
                <p14:nvPr/>
              </p14:nvContentPartPr>
              <p14:xfrm>
                <a:off x="8120851" y="2896891"/>
                <a:ext cx="3600" cy="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62C464-A4C6-405F-88EE-2AF7221DDC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102851" y="287889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B8790E-ECE8-472A-8C6A-7A2762DA2F16}"/>
              </a:ext>
            </a:extLst>
          </p:cNvPr>
          <p:cNvGrpSpPr/>
          <p:nvPr/>
        </p:nvGrpSpPr>
        <p:grpSpPr>
          <a:xfrm>
            <a:off x="2798611" y="1059451"/>
            <a:ext cx="4994280" cy="1184400"/>
            <a:chOff x="2798611" y="1059451"/>
            <a:chExt cx="4994280" cy="11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7D1A941-A3E8-428F-9B6B-C25738B4A58A}"/>
                    </a:ext>
                  </a:extLst>
                </p14:cNvPr>
                <p14:cNvContentPartPr/>
                <p14:nvPr/>
              </p14:nvContentPartPr>
              <p14:xfrm>
                <a:off x="2798611" y="1294531"/>
                <a:ext cx="4994280" cy="949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7D1A941-A3E8-428F-9B6B-C25738B4A58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780611" y="1276531"/>
                  <a:ext cx="502992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E66A534-1CB5-4B4D-B0E7-EBE0AD6C1790}"/>
                    </a:ext>
                  </a:extLst>
                </p14:cNvPr>
                <p14:cNvContentPartPr/>
                <p14:nvPr/>
              </p14:nvContentPartPr>
              <p14:xfrm>
                <a:off x="3301171" y="1512691"/>
                <a:ext cx="340920" cy="19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E66A534-1CB5-4B4D-B0E7-EBE0AD6C179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83171" y="1495051"/>
                  <a:ext cx="3765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4BEA852-1D37-4893-AFD1-94F1DAF125AB}"/>
                    </a:ext>
                  </a:extLst>
                </p14:cNvPr>
                <p14:cNvContentPartPr/>
                <p14:nvPr/>
              </p14:nvContentPartPr>
              <p14:xfrm>
                <a:off x="3682411" y="1189411"/>
                <a:ext cx="373680" cy="418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4BEA852-1D37-4893-AFD1-94F1DAF125A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64411" y="1171411"/>
                  <a:ext cx="40932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67ACDE7-2442-42CE-B068-C79733649B82}"/>
                    </a:ext>
                  </a:extLst>
                </p14:cNvPr>
                <p14:cNvContentPartPr/>
                <p14:nvPr/>
              </p14:nvContentPartPr>
              <p14:xfrm>
                <a:off x="4230691" y="1059451"/>
                <a:ext cx="17640" cy="397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67ACDE7-2442-42CE-B068-C79733649B8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13051" y="1041811"/>
                  <a:ext cx="5328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09EEAE7-D0AF-4CCD-A607-F0C0967B2C45}"/>
                    </a:ext>
                  </a:extLst>
                </p14:cNvPr>
                <p14:cNvContentPartPr/>
                <p14:nvPr/>
              </p14:nvContentPartPr>
              <p14:xfrm>
                <a:off x="4528051" y="1334851"/>
                <a:ext cx="360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09EEAE7-D0AF-4CCD-A607-F0C0967B2C4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510411" y="131685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7DC6711-74F1-432A-9596-E70CCCA33FA4}"/>
                    </a:ext>
                  </a:extLst>
                </p14:cNvPr>
                <p14:cNvContentPartPr/>
                <p14:nvPr/>
              </p14:nvContentPartPr>
              <p14:xfrm>
                <a:off x="3924331" y="1096891"/>
                <a:ext cx="360" cy="3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7DC6711-74F1-432A-9596-E70CCCA33F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06691" y="107925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5CA2AD6-EC92-423C-87D1-E6288F1AECA9}"/>
              </a:ext>
            </a:extLst>
          </p:cNvPr>
          <p:cNvGrpSpPr/>
          <p:nvPr/>
        </p:nvGrpSpPr>
        <p:grpSpPr>
          <a:xfrm>
            <a:off x="8002771" y="321091"/>
            <a:ext cx="1473120" cy="822960"/>
            <a:chOff x="8002771" y="321091"/>
            <a:chExt cx="1473120" cy="82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717A947-1F85-454E-AAAE-B77B659CBC5C}"/>
                    </a:ext>
                  </a:extLst>
                </p14:cNvPr>
                <p14:cNvContentPartPr/>
                <p14:nvPr/>
              </p14:nvContentPartPr>
              <p14:xfrm>
                <a:off x="8002771" y="321091"/>
                <a:ext cx="543960" cy="7783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717A947-1F85-454E-AAAE-B77B659CBC5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85131" y="303451"/>
                  <a:ext cx="579600" cy="81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5B0D75D-E6FA-4FC4-9520-9CFA068041B3}"/>
                    </a:ext>
                  </a:extLst>
                </p14:cNvPr>
                <p14:cNvContentPartPr/>
                <p14:nvPr/>
              </p14:nvContentPartPr>
              <p14:xfrm>
                <a:off x="8554651" y="679291"/>
                <a:ext cx="297720" cy="3762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5B0D75D-E6FA-4FC4-9520-9CFA068041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537011" y="661651"/>
                  <a:ext cx="333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34ECE0-CCEC-4395-AC0C-4EB2E5E52358}"/>
                    </a:ext>
                  </a:extLst>
                </p14:cNvPr>
                <p14:cNvContentPartPr/>
                <p14:nvPr/>
              </p14:nvContentPartPr>
              <p14:xfrm>
                <a:off x="8948851" y="744091"/>
                <a:ext cx="194040" cy="155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34ECE0-CCEC-4395-AC0C-4EB2E5E523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30851" y="726451"/>
                  <a:ext cx="2296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E96FB80-5F9A-4219-801E-B256FF6B2CAA}"/>
                    </a:ext>
                  </a:extLst>
                </p14:cNvPr>
                <p14:cNvContentPartPr/>
                <p14:nvPr/>
              </p14:nvContentPartPr>
              <p14:xfrm>
                <a:off x="9171331" y="533851"/>
                <a:ext cx="304560" cy="610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E96FB80-5F9A-4219-801E-B256FF6B2CA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153331" y="515851"/>
                  <a:ext cx="34020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B35885A-D25D-44D8-B106-CF8751551D0B}"/>
                    </a:ext>
                  </a:extLst>
                </p14:cNvPr>
                <p14:cNvContentPartPr/>
                <p14:nvPr/>
              </p14:nvContentPartPr>
              <p14:xfrm>
                <a:off x="9423691" y="1019131"/>
                <a:ext cx="360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B35885A-D25D-44D8-B106-CF8751551D0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05691" y="100149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AB93C58-8A1B-40F5-B6F7-E8322889EC0D}"/>
                    </a:ext>
                  </a:extLst>
                </p14:cNvPr>
                <p14:cNvContentPartPr/>
                <p14:nvPr/>
              </p14:nvContentPartPr>
              <p14:xfrm>
                <a:off x="9232531" y="61449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AB93C58-8A1B-40F5-B6F7-E8322889EC0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14891" y="596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3D3B15A-1458-4504-9567-31FCA646A605}"/>
              </a:ext>
            </a:extLst>
          </p:cNvPr>
          <p:cNvGrpSpPr/>
          <p:nvPr/>
        </p:nvGrpSpPr>
        <p:grpSpPr>
          <a:xfrm>
            <a:off x="8839051" y="1395331"/>
            <a:ext cx="2822040" cy="3257640"/>
            <a:chOff x="8839051" y="1395331"/>
            <a:chExt cx="2822040" cy="32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906870B-BB85-4EB8-B715-B73CEB75CBE7}"/>
                    </a:ext>
                  </a:extLst>
                </p14:cNvPr>
                <p14:cNvContentPartPr/>
                <p14:nvPr/>
              </p14:nvContentPartPr>
              <p14:xfrm>
                <a:off x="8839051" y="2117491"/>
                <a:ext cx="1153440" cy="868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906870B-BB85-4EB8-B715-B73CEB75CBE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821051" y="2099491"/>
                  <a:ext cx="1189080" cy="90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3381847-E97B-40A4-B300-092D57C26A86}"/>
                    </a:ext>
                  </a:extLst>
                </p14:cNvPr>
                <p14:cNvContentPartPr/>
                <p14:nvPr/>
              </p14:nvContentPartPr>
              <p14:xfrm>
                <a:off x="9879091" y="2095531"/>
                <a:ext cx="286560" cy="36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3381847-E97B-40A4-B300-092D57C26A8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61451" y="2077531"/>
                  <a:ext cx="3222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A583408-9195-4782-87C7-17AEE5A4AC34}"/>
                    </a:ext>
                  </a:extLst>
                </p14:cNvPr>
                <p14:cNvContentPartPr/>
                <p14:nvPr/>
              </p14:nvContentPartPr>
              <p14:xfrm>
                <a:off x="10057291" y="1861531"/>
                <a:ext cx="316800" cy="3978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A583408-9195-4782-87C7-17AEE5A4AC34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039651" y="1843531"/>
                  <a:ext cx="35244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4E518E81-A4FC-4AF5-8E25-384EFE1998E3}"/>
                    </a:ext>
                  </a:extLst>
                </p14:cNvPr>
                <p14:cNvContentPartPr/>
                <p14:nvPr/>
              </p14:nvContentPartPr>
              <p14:xfrm>
                <a:off x="10236211" y="1731571"/>
                <a:ext cx="320400" cy="3387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E518E81-A4FC-4AF5-8E25-384EFE1998E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218211" y="1713571"/>
                  <a:ext cx="35604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B88F4B1-BCCA-44DC-80D5-436AD64EF2D8}"/>
                    </a:ext>
                  </a:extLst>
                </p14:cNvPr>
                <p14:cNvContentPartPr/>
                <p14:nvPr/>
              </p14:nvContentPartPr>
              <p14:xfrm>
                <a:off x="10415491" y="1690891"/>
                <a:ext cx="296280" cy="2797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B88F4B1-BCCA-44DC-80D5-436AD64EF2D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397491" y="1672891"/>
                  <a:ext cx="3319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636F7BD-0833-42CF-8BDC-DDF26AE26627}"/>
                    </a:ext>
                  </a:extLst>
                </p14:cNvPr>
                <p14:cNvContentPartPr/>
                <p14:nvPr/>
              </p14:nvContentPartPr>
              <p14:xfrm>
                <a:off x="10647331" y="1604491"/>
                <a:ext cx="172800" cy="242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636F7BD-0833-42CF-8BDC-DDF26AE266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29331" y="1586851"/>
                  <a:ext cx="2084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3348B93-3A2B-4DE4-AEBC-EB6BBF74FBFB}"/>
                    </a:ext>
                  </a:extLst>
                </p14:cNvPr>
                <p14:cNvContentPartPr/>
                <p14:nvPr/>
              </p14:nvContentPartPr>
              <p14:xfrm>
                <a:off x="10762171" y="1395331"/>
                <a:ext cx="113040" cy="154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3348B93-3A2B-4DE4-AEBC-EB6BBF74FBF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744171" y="1377331"/>
                  <a:ext cx="1486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E5E51B4-F5AF-4FA0-A0A8-C51D0FC11FDA}"/>
                    </a:ext>
                  </a:extLst>
                </p14:cNvPr>
                <p14:cNvContentPartPr/>
                <p14:nvPr/>
              </p14:nvContentPartPr>
              <p14:xfrm>
                <a:off x="9571651" y="2905531"/>
                <a:ext cx="689400" cy="493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E5E51B4-F5AF-4FA0-A0A8-C51D0FC11FD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554011" y="2887891"/>
                  <a:ext cx="7250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4C395D0-6700-4DEE-A5F4-0278B9C0163C}"/>
                    </a:ext>
                  </a:extLst>
                </p14:cNvPr>
                <p14:cNvContentPartPr/>
                <p14:nvPr/>
              </p14:nvContentPartPr>
              <p14:xfrm>
                <a:off x="10307491" y="2629411"/>
                <a:ext cx="199440" cy="358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4C395D0-6700-4DEE-A5F4-0278B9C0163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289491" y="2611771"/>
                  <a:ext cx="2350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702ACE9-79F1-4F37-88F0-CA4A01E693BE}"/>
                    </a:ext>
                  </a:extLst>
                </p14:cNvPr>
                <p14:cNvContentPartPr/>
                <p14:nvPr/>
              </p14:nvContentPartPr>
              <p14:xfrm>
                <a:off x="10486771" y="2556691"/>
                <a:ext cx="73440" cy="1101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702ACE9-79F1-4F37-88F0-CA4A01E693B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469131" y="2538691"/>
                  <a:ext cx="1090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B73E1C3-57A6-4B85-A0E5-119C2ADAA46F}"/>
                    </a:ext>
                  </a:extLst>
                </p14:cNvPr>
                <p14:cNvContentPartPr/>
                <p14:nvPr/>
              </p14:nvContentPartPr>
              <p14:xfrm>
                <a:off x="10454371" y="2451571"/>
                <a:ext cx="360" cy="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B73E1C3-57A6-4B85-A0E5-119C2ADAA46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436731" y="2433571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6F92314-DEDF-42D7-A3B7-4482319DC82C}"/>
                    </a:ext>
                  </a:extLst>
                </p14:cNvPr>
                <p14:cNvContentPartPr/>
                <p14:nvPr/>
              </p14:nvContentPartPr>
              <p14:xfrm>
                <a:off x="10551571" y="2374171"/>
                <a:ext cx="257040" cy="213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6F92314-DEDF-42D7-A3B7-4482319DC82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533931" y="2356531"/>
                  <a:ext cx="29268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E7FEDCC-F1E1-48C5-86C6-FA77C1625D99}"/>
                    </a:ext>
                  </a:extLst>
                </p14:cNvPr>
                <p14:cNvContentPartPr/>
                <p14:nvPr/>
              </p14:nvContentPartPr>
              <p14:xfrm>
                <a:off x="9912571" y="3535171"/>
                <a:ext cx="407520" cy="244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E7FEDCC-F1E1-48C5-86C6-FA77C1625D9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894571" y="3517531"/>
                  <a:ext cx="4431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CA1B45-2C12-4B71-ACE3-A0751FFAFCFE}"/>
                    </a:ext>
                  </a:extLst>
                </p14:cNvPr>
                <p14:cNvContentPartPr/>
                <p14:nvPr/>
              </p14:nvContentPartPr>
              <p14:xfrm>
                <a:off x="10429171" y="3406291"/>
                <a:ext cx="113760" cy="309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CA1B45-2C12-4B71-ACE3-A0751FFAFCFE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411171" y="3388651"/>
                  <a:ext cx="14940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8E77D8-59A1-4B74-9742-52523898620C}"/>
                    </a:ext>
                  </a:extLst>
                </p14:cNvPr>
                <p14:cNvContentPartPr/>
                <p14:nvPr/>
              </p14:nvContentPartPr>
              <p14:xfrm>
                <a:off x="10654531" y="2896891"/>
                <a:ext cx="400680" cy="584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8E77D8-59A1-4B74-9742-52523898620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636891" y="2878891"/>
                  <a:ext cx="43632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EDC00B1-C87B-4998-A827-7F0E093D8838}"/>
                    </a:ext>
                  </a:extLst>
                </p14:cNvPr>
                <p14:cNvContentPartPr/>
                <p14:nvPr/>
              </p14:nvContentPartPr>
              <p14:xfrm>
                <a:off x="10954771" y="2229091"/>
                <a:ext cx="706320" cy="871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EDC00B1-C87B-4998-A827-7F0E093D883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936771" y="2211091"/>
                  <a:ext cx="741960" cy="90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FFC1F6-437B-495D-84D2-0FFE16BB25BB}"/>
                    </a:ext>
                  </a:extLst>
                </p14:cNvPr>
                <p14:cNvContentPartPr/>
                <p14:nvPr/>
              </p14:nvContentPartPr>
              <p14:xfrm>
                <a:off x="9774691" y="3302251"/>
                <a:ext cx="1508040" cy="1350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FFC1F6-437B-495D-84D2-0FFE16BB25B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757051" y="3284611"/>
                  <a:ext cx="1543680" cy="13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12E59F1-C3AA-4532-AD23-82FEB1B40D47}"/>
                    </a:ext>
                  </a:extLst>
                </p14:cNvPr>
                <p14:cNvContentPartPr/>
                <p14:nvPr/>
              </p14:nvContentPartPr>
              <p14:xfrm>
                <a:off x="9993211" y="3713371"/>
                <a:ext cx="1155600" cy="8910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12E59F1-C3AA-4532-AD23-82FEB1B40D4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975571" y="3695731"/>
                  <a:ext cx="1191240" cy="9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04D2D26-FE9B-4414-874D-C80C46C782DD}"/>
              </a:ext>
            </a:extLst>
          </p:cNvPr>
          <p:cNvGrpSpPr/>
          <p:nvPr/>
        </p:nvGrpSpPr>
        <p:grpSpPr>
          <a:xfrm>
            <a:off x="4910371" y="4336891"/>
            <a:ext cx="2959560" cy="1568520"/>
            <a:chOff x="4910371" y="4336891"/>
            <a:chExt cx="2959560" cy="156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D52FF3A-2A46-4098-AF0F-500E3F1D7884}"/>
                    </a:ext>
                  </a:extLst>
                </p14:cNvPr>
                <p14:cNvContentPartPr/>
                <p14:nvPr/>
              </p14:nvContentPartPr>
              <p14:xfrm>
                <a:off x="4910371" y="4336891"/>
                <a:ext cx="1094400" cy="1370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D52FF3A-2A46-4098-AF0F-500E3F1D788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892371" y="4319251"/>
                  <a:ext cx="1130040" cy="14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D6E0257-1865-4B19-9EB6-F1D5F61FD23E}"/>
                    </a:ext>
                  </a:extLst>
                </p14:cNvPr>
                <p14:cNvContentPartPr/>
                <p14:nvPr/>
              </p14:nvContentPartPr>
              <p14:xfrm>
                <a:off x="5747011" y="5569531"/>
                <a:ext cx="316440" cy="335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D6E0257-1865-4B19-9EB6-F1D5F61FD23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729371" y="5551531"/>
                  <a:ext cx="3520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134A548-3305-4FEF-A99E-EF19107F7EC5}"/>
                    </a:ext>
                  </a:extLst>
                </p14:cNvPr>
                <p14:cNvContentPartPr/>
                <p14:nvPr/>
              </p14:nvContentPartPr>
              <p14:xfrm>
                <a:off x="6148771" y="5346691"/>
                <a:ext cx="213480" cy="225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134A548-3305-4FEF-A99E-EF19107F7EC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30771" y="5328691"/>
                  <a:ext cx="2491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E9256C9-0502-436E-A013-6872897279D0}"/>
                    </a:ext>
                  </a:extLst>
                </p14:cNvPr>
                <p14:cNvContentPartPr/>
                <p14:nvPr/>
              </p14:nvContentPartPr>
              <p14:xfrm>
                <a:off x="6474571" y="5162371"/>
                <a:ext cx="39240" cy="357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E9256C9-0502-436E-A013-6872897279D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56931" y="5144731"/>
                  <a:ext cx="7488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B606404-FB7D-47C8-9A6A-625306BF7844}"/>
                    </a:ext>
                  </a:extLst>
                </p14:cNvPr>
                <p14:cNvContentPartPr/>
                <p14:nvPr/>
              </p14:nvContentPartPr>
              <p14:xfrm>
                <a:off x="6667531" y="5429491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B606404-FB7D-47C8-9A6A-625306BF784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649531" y="54114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BC62A7B-40DC-447E-B0F3-56A32DAE2422}"/>
                    </a:ext>
                  </a:extLst>
                </p14:cNvPr>
                <p14:cNvContentPartPr/>
                <p14:nvPr/>
              </p14:nvContentPartPr>
              <p14:xfrm>
                <a:off x="6413371" y="5227171"/>
                <a:ext cx="360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BC62A7B-40DC-447E-B0F3-56A32DAE242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95731" y="520953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F21B887-F146-46A2-945E-03E9FE8F7074}"/>
                    </a:ext>
                  </a:extLst>
                </p14:cNvPr>
                <p14:cNvContentPartPr/>
                <p14:nvPr/>
              </p14:nvContentPartPr>
              <p14:xfrm>
                <a:off x="6643411" y="4959331"/>
                <a:ext cx="265320" cy="259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F21B887-F146-46A2-945E-03E9FE8F707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25411" y="4941691"/>
                  <a:ext cx="3009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02DEAC-8B8A-4737-863E-5C0E82EE89C1}"/>
                    </a:ext>
                  </a:extLst>
                </p14:cNvPr>
                <p14:cNvContentPartPr/>
                <p14:nvPr/>
              </p14:nvContentPartPr>
              <p14:xfrm>
                <a:off x="6707851" y="5136811"/>
                <a:ext cx="259560" cy="180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02DEAC-8B8A-4737-863E-5C0E82EE89C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690211" y="5118811"/>
                  <a:ext cx="2952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EF7111A-840D-4998-91B8-3E9FDB57F128}"/>
                    </a:ext>
                  </a:extLst>
                </p14:cNvPr>
                <p14:cNvContentPartPr/>
                <p14:nvPr/>
              </p14:nvContentPartPr>
              <p14:xfrm>
                <a:off x="7112851" y="4771051"/>
                <a:ext cx="221040" cy="280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EF7111A-840D-4998-91B8-3E9FDB57F12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094851" y="4753411"/>
                  <a:ext cx="256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121191-AFB7-4890-A479-D9272486E526}"/>
                    </a:ext>
                  </a:extLst>
                </p14:cNvPr>
                <p14:cNvContentPartPr/>
                <p14:nvPr/>
              </p14:nvContentPartPr>
              <p14:xfrm>
                <a:off x="7395811" y="4846651"/>
                <a:ext cx="360" cy="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121191-AFB7-4890-A479-D9272486E526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377811" y="48290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78078B4-CDAB-4E35-B18C-89C23B10022B}"/>
                    </a:ext>
                  </a:extLst>
                </p14:cNvPr>
                <p14:cNvContentPartPr/>
                <p14:nvPr/>
              </p14:nvContentPartPr>
              <p14:xfrm>
                <a:off x="7338571" y="4433731"/>
                <a:ext cx="531360" cy="398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78078B4-CDAB-4E35-B18C-89C23B10022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20931" y="4415731"/>
                  <a:ext cx="567000" cy="43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34FB0C4-8A3B-4B33-B71D-39F5A82A7A13}"/>
              </a:ext>
            </a:extLst>
          </p:cNvPr>
          <p:cNvGrpSpPr/>
          <p:nvPr/>
        </p:nvGrpSpPr>
        <p:grpSpPr>
          <a:xfrm>
            <a:off x="1189411" y="1783771"/>
            <a:ext cx="3746880" cy="3880800"/>
            <a:chOff x="1189411" y="1783771"/>
            <a:chExt cx="3746880" cy="388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9568CD2-8F2C-4993-84A4-7AC2F6600FC9}"/>
                    </a:ext>
                  </a:extLst>
                </p14:cNvPr>
                <p14:cNvContentPartPr/>
                <p14:nvPr/>
              </p14:nvContentPartPr>
              <p14:xfrm>
                <a:off x="1925611" y="1783771"/>
                <a:ext cx="3010680" cy="2966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9568CD2-8F2C-4993-84A4-7AC2F6600FC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907971" y="1766131"/>
                  <a:ext cx="3046320" cy="30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96D4787-B96F-4186-A704-31C820AF6EF9}"/>
                    </a:ext>
                  </a:extLst>
                </p14:cNvPr>
                <p14:cNvContentPartPr/>
                <p14:nvPr/>
              </p14:nvContentPartPr>
              <p14:xfrm>
                <a:off x="1407571" y="4345171"/>
                <a:ext cx="195120" cy="410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96D4787-B96F-4186-A704-31C820AF6EF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389571" y="4327531"/>
                  <a:ext cx="23076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67A06F7-026A-434A-83E7-94CD00D6DE60}"/>
                    </a:ext>
                  </a:extLst>
                </p14:cNvPr>
                <p14:cNvContentPartPr/>
                <p14:nvPr/>
              </p14:nvContentPartPr>
              <p14:xfrm>
                <a:off x="1641931" y="4206571"/>
                <a:ext cx="196200" cy="32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67A06F7-026A-434A-83E7-94CD00D6DE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624291" y="4188571"/>
                  <a:ext cx="2318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0B1DE61-8B6D-4FBB-84C8-BA7882423AFA}"/>
                    </a:ext>
                  </a:extLst>
                </p14:cNvPr>
                <p14:cNvContentPartPr/>
                <p14:nvPr/>
              </p14:nvContentPartPr>
              <p14:xfrm>
                <a:off x="1933891" y="3964651"/>
                <a:ext cx="81360" cy="4122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0B1DE61-8B6D-4FBB-84C8-BA7882423AF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915891" y="3947011"/>
                  <a:ext cx="1170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CE38F40-8D65-48EB-8A9D-2A9B0CEA203B}"/>
                    </a:ext>
                  </a:extLst>
                </p14:cNvPr>
                <p14:cNvContentPartPr/>
                <p14:nvPr/>
              </p14:nvContentPartPr>
              <p14:xfrm>
                <a:off x="2079331" y="4328971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CE38F40-8D65-48EB-8A9D-2A9B0CEA203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061331" y="4311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15AC62-DCF1-4F65-9C7B-F023ADCF89C4}"/>
                    </a:ext>
                  </a:extLst>
                </p14:cNvPr>
                <p14:cNvContentPartPr/>
                <p14:nvPr/>
              </p14:nvContentPartPr>
              <p14:xfrm>
                <a:off x="1715011" y="4029451"/>
                <a:ext cx="36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15AC62-DCF1-4F65-9C7B-F023ADCF89C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97371" y="40118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B571DB6-7876-481F-A626-1703048A68AC}"/>
                    </a:ext>
                  </a:extLst>
                </p14:cNvPr>
                <p14:cNvContentPartPr/>
                <p14:nvPr/>
              </p14:nvContentPartPr>
              <p14:xfrm>
                <a:off x="1189411" y="5252371"/>
                <a:ext cx="206640" cy="193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B571DB6-7876-481F-A626-1703048A68A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71411" y="5234731"/>
                  <a:ext cx="242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6DA1627-BEF8-488E-9B9A-537CCD0DA209}"/>
                    </a:ext>
                  </a:extLst>
                </p14:cNvPr>
                <p14:cNvContentPartPr/>
                <p14:nvPr/>
              </p14:nvContentPartPr>
              <p14:xfrm>
                <a:off x="1213531" y="5473771"/>
                <a:ext cx="262800" cy="190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6DA1627-BEF8-488E-9B9A-537CCD0DA20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95531" y="5455771"/>
                  <a:ext cx="298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E3BBDEE-C8F2-496B-920A-EEC8C15DA9FA}"/>
                    </a:ext>
                  </a:extLst>
                </p14:cNvPr>
                <p14:cNvContentPartPr/>
                <p14:nvPr/>
              </p14:nvContentPartPr>
              <p14:xfrm>
                <a:off x="1601251" y="5127091"/>
                <a:ext cx="245520" cy="2145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E3BBDEE-C8F2-496B-920A-EEC8C15DA9F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83251" y="5109091"/>
                  <a:ext cx="28116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581532D-6C7A-4C2D-9F32-92C8D1630C4E}"/>
                    </a:ext>
                  </a:extLst>
                </p14:cNvPr>
                <p14:cNvContentPartPr/>
                <p14:nvPr/>
              </p14:nvContentPartPr>
              <p14:xfrm>
                <a:off x="1901131" y="5122051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581532D-6C7A-4C2D-9F32-92C8D1630C4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883491" y="5104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878E3A6-6EF5-4764-A94B-F9ADA4AAB422}"/>
                    </a:ext>
                  </a:extLst>
                </p14:cNvPr>
                <p14:cNvContentPartPr/>
                <p14:nvPr/>
              </p14:nvContentPartPr>
              <p14:xfrm>
                <a:off x="1917331" y="4935931"/>
                <a:ext cx="177480" cy="174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878E3A6-6EF5-4764-A94B-F9ADA4AAB42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899691" y="4917931"/>
                  <a:ext cx="21312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D2BCFCF-C9FB-4332-9D20-9B5E1018ABBD}"/>
              </a:ext>
            </a:extLst>
          </p:cNvPr>
          <p:cNvGrpSpPr/>
          <p:nvPr/>
        </p:nvGrpSpPr>
        <p:grpSpPr>
          <a:xfrm>
            <a:off x="5834131" y="1319371"/>
            <a:ext cx="2250360" cy="2386440"/>
            <a:chOff x="5834131" y="1319371"/>
            <a:chExt cx="2250360" cy="238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C9E427C-244A-4022-8385-B7AD2ABE2FA8}"/>
                    </a:ext>
                  </a:extLst>
                </p14:cNvPr>
                <p14:cNvContentPartPr/>
                <p14:nvPr/>
              </p14:nvContentPartPr>
              <p14:xfrm>
                <a:off x="5834131" y="1319371"/>
                <a:ext cx="2250360" cy="2386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C9E427C-244A-4022-8385-B7AD2ABE2FA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816131" y="1301731"/>
                  <a:ext cx="2286000" cy="24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64D0A76-5029-4F3F-B9F2-B9DF4DBEBACD}"/>
                    </a:ext>
                  </a:extLst>
                </p14:cNvPr>
                <p14:cNvContentPartPr/>
                <p14:nvPr/>
              </p14:nvContentPartPr>
              <p14:xfrm>
                <a:off x="6311491" y="2500171"/>
                <a:ext cx="259920" cy="287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64D0A76-5029-4F3F-B9F2-B9DF4DBEBAC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293851" y="2482171"/>
                  <a:ext cx="29556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AD41756-872A-4842-B266-554C372BD924}"/>
                    </a:ext>
                  </a:extLst>
                </p14:cNvPr>
                <p14:cNvContentPartPr/>
                <p14:nvPr/>
              </p14:nvContentPartPr>
              <p14:xfrm>
                <a:off x="6577891" y="2378851"/>
                <a:ext cx="130320" cy="212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AD41756-872A-4842-B266-554C372BD92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560251" y="2360851"/>
                  <a:ext cx="165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FDCD5CE-59D3-4A10-A968-7E27DF8A25B9}"/>
                    </a:ext>
                  </a:extLst>
                </p14:cNvPr>
                <p14:cNvContentPartPr/>
                <p14:nvPr/>
              </p14:nvContentPartPr>
              <p14:xfrm>
                <a:off x="6868411" y="2176531"/>
                <a:ext cx="26280" cy="344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FDCD5CE-59D3-4A10-A968-7E27DF8A25B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850411" y="2158531"/>
                  <a:ext cx="6192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ADC996B-0951-42BA-AF95-5C179F73B7BB}"/>
                    </a:ext>
                  </a:extLst>
                </p14:cNvPr>
                <p14:cNvContentPartPr/>
                <p14:nvPr/>
              </p14:nvContentPartPr>
              <p14:xfrm>
                <a:off x="6950851" y="2378851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ADC996B-0951-42BA-AF95-5C179F73B7BB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932851" y="23608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90C2AAA-74D7-4656-80A1-99361230C120}"/>
                    </a:ext>
                  </a:extLst>
                </p14:cNvPr>
                <p14:cNvContentPartPr/>
                <p14:nvPr/>
              </p14:nvContentPartPr>
              <p14:xfrm>
                <a:off x="6740251" y="2262211"/>
                <a:ext cx="360" cy="36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90C2AAA-74D7-4656-80A1-99361230C12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22611" y="224457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5F0530E-7016-46B1-93D2-C1CCFC031A60}"/>
                    </a:ext>
                  </a:extLst>
                </p14:cNvPr>
                <p14:cNvContentPartPr/>
                <p14:nvPr/>
              </p14:nvContentPartPr>
              <p14:xfrm>
                <a:off x="5898571" y="2851171"/>
                <a:ext cx="108720" cy="1508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5F0530E-7016-46B1-93D2-C1CCFC031A6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880931" y="2833531"/>
                  <a:ext cx="144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B333DBD5-FFE8-4F26-A20A-716E7692E67C}"/>
                    </a:ext>
                  </a:extLst>
                </p14:cNvPr>
                <p14:cNvContentPartPr/>
                <p14:nvPr/>
              </p14:nvContentPartPr>
              <p14:xfrm>
                <a:off x="5898571" y="3058891"/>
                <a:ext cx="60480" cy="565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B333DBD5-FFE8-4F26-A20A-716E7692E67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880931" y="3041251"/>
                  <a:ext cx="961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C5EDAA-B35B-44A4-B1A3-26D04F4763C4}"/>
                    </a:ext>
                  </a:extLst>
                </p14:cNvPr>
                <p14:cNvContentPartPr/>
                <p14:nvPr/>
              </p14:nvContentPartPr>
              <p14:xfrm>
                <a:off x="6133651" y="2807611"/>
                <a:ext cx="82800" cy="128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C5EDAA-B35B-44A4-B1A3-26D04F4763C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16011" y="2789611"/>
                  <a:ext cx="1184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B66A170-4E56-455C-BD7C-337B15A2F289}"/>
                    </a:ext>
                  </a:extLst>
                </p14:cNvPr>
                <p14:cNvContentPartPr/>
                <p14:nvPr/>
              </p14:nvContentPartPr>
              <p14:xfrm>
                <a:off x="6254971" y="2832091"/>
                <a:ext cx="360" cy="3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B66A170-4E56-455C-BD7C-337B15A2F28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236971" y="28140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0CDA380-B17E-44E3-912B-16DD820B3ED8}"/>
                    </a:ext>
                  </a:extLst>
                </p14:cNvPr>
                <p14:cNvContentPartPr/>
                <p14:nvPr/>
              </p14:nvContentPartPr>
              <p14:xfrm>
                <a:off x="6254971" y="2694211"/>
                <a:ext cx="135720" cy="1252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0CDA380-B17E-44E3-912B-16DD820B3ED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236971" y="2676571"/>
                  <a:ext cx="17136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5A709C6-862A-49D8-9B01-3E0C149F2BBA}"/>
              </a:ext>
            </a:extLst>
          </p:cNvPr>
          <p:cNvGrpSpPr/>
          <p:nvPr/>
        </p:nvGrpSpPr>
        <p:grpSpPr>
          <a:xfrm>
            <a:off x="8075491" y="3131251"/>
            <a:ext cx="988560" cy="704520"/>
            <a:chOff x="8075491" y="3131251"/>
            <a:chExt cx="988560" cy="70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CEA5E97-5DB3-4268-AEDD-6F6336785716}"/>
                    </a:ext>
                  </a:extLst>
                </p14:cNvPr>
                <p14:cNvContentPartPr/>
                <p14:nvPr/>
              </p14:nvContentPartPr>
              <p14:xfrm>
                <a:off x="8075491" y="3526891"/>
                <a:ext cx="161640" cy="163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CEA5E97-5DB3-4268-AEDD-6F633678571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057851" y="3509251"/>
                  <a:ext cx="1972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960867-4615-41B1-8943-EDB18CBB5C62}"/>
                    </a:ext>
                  </a:extLst>
                </p14:cNvPr>
                <p14:cNvContentPartPr/>
                <p14:nvPr/>
              </p14:nvContentPartPr>
              <p14:xfrm>
                <a:off x="8115811" y="3752611"/>
                <a:ext cx="72360" cy="831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960867-4615-41B1-8943-EDB18CBB5C6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098171" y="3734971"/>
                  <a:ext cx="108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2571472-CA49-4F8C-A743-325C6594CFEA}"/>
                    </a:ext>
                  </a:extLst>
                </p14:cNvPr>
                <p14:cNvContentPartPr/>
                <p14:nvPr/>
              </p14:nvContentPartPr>
              <p14:xfrm>
                <a:off x="8459971" y="3356251"/>
                <a:ext cx="160200" cy="2480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2571472-CA49-4F8C-A743-325C6594CFE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42331" y="3338251"/>
                  <a:ext cx="1958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74A5F0B-A433-4322-903F-BFC7860B5C52}"/>
                    </a:ext>
                  </a:extLst>
                </p14:cNvPr>
                <p14:cNvContentPartPr/>
                <p14:nvPr/>
              </p14:nvContentPartPr>
              <p14:xfrm>
                <a:off x="8658331" y="3398371"/>
                <a:ext cx="360" cy="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74A5F0B-A433-4322-903F-BFC7860B5C5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40331" y="33803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9556733-E8E2-497C-9EB5-4D83FB5270CF}"/>
                    </a:ext>
                  </a:extLst>
                </p14:cNvPr>
                <p14:cNvContentPartPr/>
                <p14:nvPr/>
              </p14:nvContentPartPr>
              <p14:xfrm>
                <a:off x="8702251" y="3131251"/>
                <a:ext cx="361800" cy="478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9556733-E8E2-497C-9EB5-4D83FB5270C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84251" y="3113611"/>
                  <a:ext cx="3974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54B0803-0F17-4F3C-AA7D-E4C0617E3017}"/>
                    </a:ext>
                  </a:extLst>
                </p14:cNvPr>
                <p14:cNvContentPartPr/>
                <p14:nvPr/>
              </p14:nvContentPartPr>
              <p14:xfrm>
                <a:off x="8650771" y="3300811"/>
                <a:ext cx="159480" cy="93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54B0803-0F17-4F3C-AA7D-E4C0617E301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33131" y="3283171"/>
                  <a:ext cx="1951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91D0398-945B-49E2-BDB1-4CE382D5D70B}"/>
                    </a:ext>
                  </a:extLst>
                </p14:cNvPr>
                <p14:cNvContentPartPr/>
                <p14:nvPr/>
              </p14:nvContentPartPr>
              <p14:xfrm>
                <a:off x="8731051" y="3443731"/>
                <a:ext cx="360" cy="36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91D0398-945B-49E2-BDB1-4CE382D5D70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13051" y="342573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4EFDC5F-DE08-46CE-90D8-FC533180B6E2}"/>
              </a:ext>
            </a:extLst>
          </p:cNvPr>
          <p:cNvGrpSpPr/>
          <p:nvPr/>
        </p:nvGrpSpPr>
        <p:grpSpPr>
          <a:xfrm>
            <a:off x="9572731" y="312811"/>
            <a:ext cx="1168200" cy="763200"/>
            <a:chOff x="9572731" y="312811"/>
            <a:chExt cx="1168200" cy="7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30716F1-2179-48A0-9886-6A74995BF0CA}"/>
                    </a:ext>
                  </a:extLst>
                </p14:cNvPr>
                <p14:cNvContentPartPr/>
                <p14:nvPr/>
              </p14:nvContentPartPr>
              <p14:xfrm>
                <a:off x="9596851" y="574531"/>
                <a:ext cx="268200" cy="143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30716F1-2179-48A0-9886-6A74995BF0C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578851" y="556891"/>
                  <a:ext cx="303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68AF541-2EB8-43A5-93E8-FEAE45BCECEB}"/>
                    </a:ext>
                  </a:extLst>
                </p14:cNvPr>
                <p14:cNvContentPartPr/>
                <p14:nvPr/>
              </p14:nvContentPartPr>
              <p14:xfrm>
                <a:off x="9572731" y="691891"/>
                <a:ext cx="440640" cy="3841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68AF541-2EB8-43A5-93E8-FEAE45BCECE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554731" y="674251"/>
                  <a:ext cx="476280" cy="41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DABF345-3205-48B1-A38F-9178BDB373AD}"/>
                    </a:ext>
                  </a:extLst>
                </p14:cNvPr>
                <p14:cNvContentPartPr/>
                <p14:nvPr/>
              </p14:nvContentPartPr>
              <p14:xfrm>
                <a:off x="10059451" y="436651"/>
                <a:ext cx="124920" cy="187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DABF345-3205-48B1-A38F-9178BDB373A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0041811" y="418651"/>
                  <a:ext cx="160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39C7BB4-E446-4B86-BE1F-23A1F24D32AC}"/>
                    </a:ext>
                  </a:extLst>
                </p14:cNvPr>
                <p14:cNvContentPartPr/>
                <p14:nvPr/>
              </p14:nvContentPartPr>
              <p14:xfrm>
                <a:off x="10195531" y="436651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39C7BB4-E446-4B86-BE1F-23A1F24D32A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177891" y="4186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8F76BDA-5533-489C-AFB4-E4FCD47FB428}"/>
                    </a:ext>
                  </a:extLst>
                </p14:cNvPr>
                <p14:cNvContentPartPr/>
                <p14:nvPr/>
              </p14:nvContentPartPr>
              <p14:xfrm>
                <a:off x="10374091" y="312811"/>
                <a:ext cx="366840" cy="556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8F76BDA-5533-489C-AFB4-E4FCD47FB42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356451" y="295171"/>
                  <a:ext cx="402480" cy="59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6129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AD4A009-9B32-4682-AC7B-5F56F3EF00B0}"/>
                  </a:ext>
                </a:extLst>
              </p14:cNvPr>
              <p14:cNvContentPartPr/>
              <p14:nvPr/>
            </p14:nvContentPartPr>
            <p14:xfrm>
              <a:off x="5837731" y="4601131"/>
              <a:ext cx="759960" cy="741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AD4A009-9B32-4682-AC7B-5F56F3EF00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9731" y="4583491"/>
                <a:ext cx="79560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E0BA19-CAD9-4635-A050-586E27BDFA36}"/>
                  </a:ext>
                </a:extLst>
              </p14:cNvPr>
              <p14:cNvContentPartPr/>
              <p14:nvPr/>
            </p14:nvContentPartPr>
            <p14:xfrm>
              <a:off x="1591531" y="1445011"/>
              <a:ext cx="1026000" cy="728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E0BA19-CAD9-4635-A050-586E27BDFA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3891" y="1427371"/>
                <a:ext cx="106164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901FFBD-5926-4542-8D13-387AF58A8961}"/>
                  </a:ext>
                </a:extLst>
              </p14:cNvPr>
              <p14:cNvContentPartPr/>
              <p14:nvPr/>
            </p14:nvContentPartPr>
            <p14:xfrm>
              <a:off x="9573091" y="1318651"/>
              <a:ext cx="711720" cy="665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901FFBD-5926-4542-8D13-387AF58A89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55091" y="1300651"/>
                <a:ext cx="74736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70CE7C9-4807-4EEB-AB1A-AC5F7D0FAD53}"/>
                  </a:ext>
                </a:extLst>
              </p14:cNvPr>
              <p14:cNvContentPartPr/>
              <p14:nvPr/>
            </p14:nvContentPartPr>
            <p14:xfrm>
              <a:off x="9742291" y="1391371"/>
              <a:ext cx="391320" cy="430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70CE7C9-4807-4EEB-AB1A-AC5F7D0FAD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24651" y="1373371"/>
                <a:ext cx="4269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B69D310-E5C4-406B-AAC1-6FC6F1064A46}"/>
                  </a:ext>
                </a:extLst>
              </p14:cNvPr>
              <p14:cNvContentPartPr/>
              <p14:nvPr/>
            </p14:nvContentPartPr>
            <p14:xfrm>
              <a:off x="9936691" y="1593331"/>
              <a:ext cx="348120" cy="178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B69D310-E5C4-406B-AAC1-6FC6F1064A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18691" y="1575691"/>
                <a:ext cx="38376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322095D-D2BE-48A5-9629-16053996FD6A}"/>
                  </a:ext>
                </a:extLst>
              </p14:cNvPr>
              <p14:cNvContentPartPr/>
              <p14:nvPr/>
            </p14:nvContentPartPr>
            <p14:xfrm>
              <a:off x="2322331" y="603691"/>
              <a:ext cx="7322760" cy="1134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322095D-D2BE-48A5-9629-16053996FD6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04331" y="586051"/>
                <a:ext cx="7358400" cy="117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FC9FA9C5-6360-460B-9AF8-95FC69DA1184}"/>
              </a:ext>
            </a:extLst>
          </p:cNvPr>
          <p:cNvGrpSpPr/>
          <p:nvPr/>
        </p:nvGrpSpPr>
        <p:grpSpPr>
          <a:xfrm>
            <a:off x="5381611" y="193651"/>
            <a:ext cx="451080" cy="379800"/>
            <a:chOff x="5381611" y="193651"/>
            <a:chExt cx="451080" cy="37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CE3A60-2754-4583-AE70-F91BC3CD32AB}"/>
                    </a:ext>
                  </a:extLst>
                </p14:cNvPr>
                <p14:cNvContentPartPr/>
                <p14:nvPr/>
              </p14:nvContentPartPr>
              <p14:xfrm>
                <a:off x="5381611" y="193651"/>
                <a:ext cx="201960" cy="37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CE3A60-2754-4583-AE70-F91BC3CD32A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63611" y="176011"/>
                  <a:ext cx="2376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5AB12EC-6A27-41F7-AE2C-DDA86B789D5E}"/>
                    </a:ext>
                  </a:extLst>
                </p14:cNvPr>
                <p14:cNvContentPartPr/>
                <p14:nvPr/>
              </p14:nvContentPartPr>
              <p14:xfrm>
                <a:off x="5703091" y="339811"/>
                <a:ext cx="129600" cy="18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5AB12EC-6A27-41F7-AE2C-DDA86B789D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85091" y="321811"/>
                  <a:ext cx="16524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69369D-8846-44AB-B5DE-69E96F090A6C}"/>
              </a:ext>
            </a:extLst>
          </p:cNvPr>
          <p:cNvGrpSpPr/>
          <p:nvPr/>
        </p:nvGrpSpPr>
        <p:grpSpPr>
          <a:xfrm>
            <a:off x="6090451" y="169531"/>
            <a:ext cx="156600" cy="471240"/>
            <a:chOff x="6090451" y="169531"/>
            <a:chExt cx="15660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0B96019-38CF-4AEB-BEC2-A7388F30A7A1}"/>
                    </a:ext>
                  </a:extLst>
                </p14:cNvPr>
                <p14:cNvContentPartPr/>
                <p14:nvPr/>
              </p14:nvContentPartPr>
              <p14:xfrm>
                <a:off x="6090451" y="169531"/>
                <a:ext cx="156600" cy="471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0B96019-38CF-4AEB-BEC2-A7388F30A7A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72811" y="151891"/>
                  <a:ext cx="19224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3966C8E-D61B-410A-94E9-0118FA6FB5AE}"/>
                    </a:ext>
                  </a:extLst>
                </p14:cNvPr>
                <p14:cNvContentPartPr/>
                <p14:nvPr/>
              </p14:nvContentPartPr>
              <p14:xfrm>
                <a:off x="6206371" y="590371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3966C8E-D61B-410A-94E9-0118FA6FB5A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88371" y="572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36C34AD-682E-4D52-BB88-20945152BC54}"/>
                    </a:ext>
                  </a:extLst>
                </p14:cNvPr>
                <p14:cNvContentPartPr/>
                <p14:nvPr/>
              </p14:nvContentPartPr>
              <p14:xfrm>
                <a:off x="6092971" y="226051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36C34AD-682E-4D52-BB88-20945152BC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74971" y="208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A1C25FD-E514-476E-B44A-B0B3554AC371}"/>
              </a:ext>
            </a:extLst>
          </p:cNvPr>
          <p:cNvGrpSpPr/>
          <p:nvPr/>
        </p:nvGrpSpPr>
        <p:grpSpPr>
          <a:xfrm>
            <a:off x="2411251" y="2111731"/>
            <a:ext cx="3977640" cy="3115800"/>
            <a:chOff x="2411251" y="2111731"/>
            <a:chExt cx="3977640" cy="31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CFD77BE-F824-43A7-A0E8-5839B423B40E}"/>
                    </a:ext>
                  </a:extLst>
                </p14:cNvPr>
                <p14:cNvContentPartPr/>
                <p14:nvPr/>
              </p14:nvContentPartPr>
              <p14:xfrm>
                <a:off x="6003691" y="4830451"/>
                <a:ext cx="223200" cy="253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CFD77BE-F824-43A7-A0E8-5839B423B4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86051" y="4812811"/>
                  <a:ext cx="258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5BD362-6097-4973-A378-3E99F28F7A64}"/>
                    </a:ext>
                  </a:extLst>
                </p14:cNvPr>
                <p14:cNvContentPartPr/>
                <p14:nvPr/>
              </p14:nvContentPartPr>
              <p14:xfrm>
                <a:off x="6044371" y="5031691"/>
                <a:ext cx="344520" cy="195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5BD362-6097-4973-A378-3E99F28F7A6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26731" y="5013691"/>
                  <a:ext cx="3801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FE5AC44-8000-4A97-AEBD-BC78971DCFD6}"/>
                    </a:ext>
                  </a:extLst>
                </p14:cNvPr>
                <p14:cNvContentPartPr/>
                <p14:nvPr/>
              </p14:nvContentPartPr>
              <p14:xfrm>
                <a:off x="5898571" y="4760251"/>
                <a:ext cx="186840" cy="159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FE5AC44-8000-4A97-AEBD-BC78971DCF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80931" y="4742251"/>
                  <a:ext cx="2224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F9766E-3763-41C7-93DE-3BAFA545C5BE}"/>
                    </a:ext>
                  </a:extLst>
                </p14:cNvPr>
                <p14:cNvContentPartPr/>
                <p14:nvPr/>
              </p14:nvContentPartPr>
              <p14:xfrm>
                <a:off x="2411251" y="2111731"/>
                <a:ext cx="3433680" cy="2941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F9766E-3763-41C7-93DE-3BAFA545C5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3251" y="2093731"/>
                  <a:ext cx="3469320" cy="29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1995E46-A50F-4CAE-8E12-58C34AE7051C}"/>
              </a:ext>
            </a:extLst>
          </p:cNvPr>
          <p:cNvGrpSpPr/>
          <p:nvPr/>
        </p:nvGrpSpPr>
        <p:grpSpPr>
          <a:xfrm>
            <a:off x="2945131" y="3503491"/>
            <a:ext cx="914760" cy="1068120"/>
            <a:chOff x="2945131" y="3503491"/>
            <a:chExt cx="914760" cy="10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03A4135-562C-433C-AC18-246CEF54720E}"/>
                    </a:ext>
                  </a:extLst>
                </p14:cNvPr>
                <p14:cNvContentPartPr/>
                <p14:nvPr/>
              </p14:nvContentPartPr>
              <p14:xfrm>
                <a:off x="2945131" y="4054651"/>
                <a:ext cx="528120" cy="516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03A4135-562C-433C-AC18-246CEF5472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927131" y="4036651"/>
                  <a:ext cx="56376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EC835A-028E-41F7-BFFB-943C72CA4446}"/>
                    </a:ext>
                  </a:extLst>
                </p14:cNvPr>
                <p14:cNvContentPartPr/>
                <p14:nvPr/>
              </p14:nvContentPartPr>
              <p14:xfrm>
                <a:off x="3390091" y="3829651"/>
                <a:ext cx="132120" cy="281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EC835A-028E-41F7-BFFB-943C72CA444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72091" y="3811651"/>
                  <a:ext cx="1677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A40258D-B70A-48BF-AB45-417E33F7A3F5}"/>
                    </a:ext>
                  </a:extLst>
                </p14:cNvPr>
                <p14:cNvContentPartPr/>
                <p14:nvPr/>
              </p14:nvContentPartPr>
              <p14:xfrm>
                <a:off x="3666931" y="3503491"/>
                <a:ext cx="23400" cy="503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A40258D-B70A-48BF-AB45-417E33F7A3F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649291" y="3485851"/>
                  <a:ext cx="5904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D70505E-0DD0-4AC7-9463-3378E67F1C46}"/>
                    </a:ext>
                  </a:extLst>
                </p14:cNvPr>
                <p14:cNvContentPartPr/>
                <p14:nvPr/>
              </p14:nvContentPartPr>
              <p14:xfrm>
                <a:off x="3851251" y="3883651"/>
                <a:ext cx="864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D70505E-0DD0-4AC7-9463-3378E67F1C4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833611" y="3866011"/>
                  <a:ext cx="44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2A58565-3A1F-4EC7-B478-7CAB94AA92F8}"/>
                    </a:ext>
                  </a:extLst>
                </p14:cNvPr>
                <p14:cNvContentPartPr/>
                <p14:nvPr/>
              </p14:nvContentPartPr>
              <p14:xfrm>
                <a:off x="3479011" y="3600331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2A58565-3A1F-4EC7-B478-7CAB94AA92F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1371" y="35826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54E1A5-91C2-4863-9E7F-D36A66C705AD}"/>
              </a:ext>
            </a:extLst>
          </p:cNvPr>
          <p:cNvGrpSpPr/>
          <p:nvPr/>
        </p:nvGrpSpPr>
        <p:grpSpPr>
          <a:xfrm>
            <a:off x="596131" y="736171"/>
            <a:ext cx="1580040" cy="1650960"/>
            <a:chOff x="596131" y="736171"/>
            <a:chExt cx="1580040" cy="165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8947D1-A323-45AC-99B6-16B31B5B2260}"/>
                    </a:ext>
                  </a:extLst>
                </p14:cNvPr>
                <p14:cNvContentPartPr/>
                <p14:nvPr/>
              </p14:nvContentPartPr>
              <p14:xfrm>
                <a:off x="1804291" y="1707091"/>
                <a:ext cx="230760" cy="19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8947D1-A323-45AC-99B6-16B31B5B226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86651" y="1689091"/>
                  <a:ext cx="2664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F8DC108-0D15-48C6-AE9A-7A7C8052BDB2}"/>
                    </a:ext>
                  </a:extLst>
                </p14:cNvPr>
                <p14:cNvContentPartPr/>
                <p14:nvPr/>
              </p14:nvContentPartPr>
              <p14:xfrm>
                <a:off x="1926331" y="1618171"/>
                <a:ext cx="249840" cy="210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F8DC108-0D15-48C6-AE9A-7A7C8052BDB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08331" y="1600171"/>
                  <a:ext cx="2854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A09289-564E-4A98-8A2B-0037B7C5DBFD}"/>
                    </a:ext>
                  </a:extLst>
                </p14:cNvPr>
                <p14:cNvContentPartPr/>
                <p14:nvPr/>
              </p14:nvContentPartPr>
              <p14:xfrm>
                <a:off x="596131" y="1418011"/>
                <a:ext cx="1329840" cy="96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A09289-564E-4A98-8A2B-0037B7C5DB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8131" y="1400371"/>
                  <a:ext cx="1365480" cy="10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1B0FDD-7140-4900-BFDF-C58E62AD2FB6}"/>
                    </a:ext>
                  </a:extLst>
                </p14:cNvPr>
                <p14:cNvContentPartPr/>
                <p14:nvPr/>
              </p14:nvContentPartPr>
              <p14:xfrm>
                <a:off x="800971" y="1164931"/>
                <a:ext cx="152640" cy="179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1B0FDD-7140-4900-BFDF-C58E62AD2F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2971" y="1146931"/>
                  <a:ext cx="1882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7C1C0A-BAF9-46BB-A47A-A98B400D048E}"/>
                    </a:ext>
                  </a:extLst>
                </p14:cNvPr>
                <p14:cNvContentPartPr/>
                <p14:nvPr/>
              </p14:nvContentPartPr>
              <p14:xfrm>
                <a:off x="952531" y="1050091"/>
                <a:ext cx="100080" cy="205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7C1C0A-BAF9-46BB-A47A-A98B400D048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34891" y="1032091"/>
                  <a:ext cx="135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161D5EF-457F-4A81-A34C-3DF348068973}"/>
                    </a:ext>
                  </a:extLst>
                </p14:cNvPr>
                <p14:cNvContentPartPr/>
                <p14:nvPr/>
              </p14:nvContentPartPr>
              <p14:xfrm>
                <a:off x="1189051" y="736171"/>
                <a:ext cx="38880" cy="38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161D5EF-457F-4A81-A34C-3DF34806897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71411" y="718171"/>
                  <a:ext cx="745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6456F65-4752-47D3-B968-193AC4135ECD}"/>
                    </a:ext>
                  </a:extLst>
                </p14:cNvPr>
                <p14:cNvContentPartPr/>
                <p14:nvPr/>
              </p14:nvContentPartPr>
              <p14:xfrm>
                <a:off x="1298491" y="930211"/>
                <a:ext cx="12600" cy="23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6456F65-4752-47D3-B968-193AC4135E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80491" y="912571"/>
                  <a:ext cx="48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CFF9FEE-DBEB-4B7F-AADF-098B1CBD87D6}"/>
                    </a:ext>
                  </a:extLst>
                </p14:cNvPr>
                <p14:cNvContentPartPr/>
                <p14:nvPr/>
              </p14:nvContentPartPr>
              <p14:xfrm>
                <a:off x="1051531" y="768571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CFF9FEE-DBEB-4B7F-AADF-098B1CBD87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33891" y="750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FBC0A7E-A232-435E-9F16-ACB72171BECD}"/>
              </a:ext>
            </a:extLst>
          </p:cNvPr>
          <p:cNvGrpSpPr/>
          <p:nvPr/>
        </p:nvGrpSpPr>
        <p:grpSpPr>
          <a:xfrm>
            <a:off x="2533651" y="1480291"/>
            <a:ext cx="7168680" cy="819360"/>
            <a:chOff x="2533651" y="1480291"/>
            <a:chExt cx="7168680" cy="81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62F9027-CCD5-468B-A1EF-E5A473C6EBAB}"/>
                    </a:ext>
                  </a:extLst>
                </p14:cNvPr>
                <p14:cNvContentPartPr/>
                <p14:nvPr/>
              </p14:nvContentPartPr>
              <p14:xfrm>
                <a:off x="2533651" y="1713211"/>
                <a:ext cx="7168680" cy="586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62F9027-CCD5-468B-A1EF-E5A473C6EBA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516011" y="1695571"/>
                  <a:ext cx="720432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388A93F-8CB3-450F-A487-AF9E24E0A866}"/>
                    </a:ext>
                  </a:extLst>
                </p14:cNvPr>
                <p14:cNvContentPartPr/>
                <p14:nvPr/>
              </p14:nvContentPartPr>
              <p14:xfrm>
                <a:off x="4442371" y="1504771"/>
                <a:ext cx="339840" cy="470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388A93F-8CB3-450F-A487-AF9E24E0A86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24371" y="1487131"/>
                  <a:ext cx="37548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1068AC4-E023-40B6-8CDC-BEA5797D2785}"/>
                    </a:ext>
                  </a:extLst>
                </p14:cNvPr>
                <p14:cNvContentPartPr/>
                <p14:nvPr/>
              </p14:nvContentPartPr>
              <p14:xfrm>
                <a:off x="4806331" y="1666051"/>
                <a:ext cx="161640" cy="199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1068AC4-E023-40B6-8CDC-BEA5797D278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788691" y="1648051"/>
                  <a:ext cx="197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F083947-6213-49B8-92C8-B43A7E2F3B95}"/>
                    </a:ext>
                  </a:extLst>
                </p14:cNvPr>
                <p14:cNvContentPartPr/>
                <p14:nvPr/>
              </p14:nvContentPartPr>
              <p14:xfrm>
                <a:off x="5140051" y="1480291"/>
                <a:ext cx="55080" cy="324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F083947-6213-49B8-92C8-B43A7E2F3B9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122411" y="1462651"/>
                  <a:ext cx="9072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27075C-1E49-41D8-9D09-34DD8B345F0B}"/>
                    </a:ext>
                  </a:extLst>
                </p14:cNvPr>
                <p14:cNvContentPartPr/>
                <p14:nvPr/>
              </p14:nvContentPartPr>
              <p14:xfrm>
                <a:off x="5316091" y="1747411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27075C-1E49-41D8-9D09-34DD8B345F0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98091" y="17297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35F0D50-BC2B-4A16-ADC9-F94EDAAAE200}"/>
                    </a:ext>
                  </a:extLst>
                </p14:cNvPr>
                <p14:cNvContentPartPr/>
                <p14:nvPr/>
              </p14:nvContentPartPr>
              <p14:xfrm>
                <a:off x="5041051" y="1585771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35F0D50-BC2B-4A16-ADC9-F94EDAAAE20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023411" y="15677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C8E766E-5122-4BDD-8CE4-6C8A0A560F01}"/>
              </a:ext>
            </a:extLst>
          </p:cNvPr>
          <p:cNvGrpSpPr/>
          <p:nvPr/>
        </p:nvGrpSpPr>
        <p:grpSpPr>
          <a:xfrm>
            <a:off x="6226531" y="1852531"/>
            <a:ext cx="3648240" cy="3089160"/>
            <a:chOff x="6226531" y="1852531"/>
            <a:chExt cx="3648240" cy="30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18D9DCF-9063-4FCC-90DD-72EB7C39F293}"/>
                    </a:ext>
                  </a:extLst>
                </p14:cNvPr>
                <p14:cNvContentPartPr/>
                <p14:nvPr/>
              </p14:nvContentPartPr>
              <p14:xfrm>
                <a:off x="6226531" y="1852531"/>
                <a:ext cx="3648240" cy="3089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18D9DCF-9063-4FCC-90DD-72EB7C39F2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08531" y="1834891"/>
                  <a:ext cx="3683880" cy="31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0E4521-8345-470B-A70A-9DC13EB06C86}"/>
                    </a:ext>
                  </a:extLst>
                </p14:cNvPr>
                <p14:cNvContentPartPr/>
                <p14:nvPr/>
              </p14:nvContentPartPr>
              <p14:xfrm>
                <a:off x="7573651" y="3849451"/>
                <a:ext cx="405360" cy="667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0E4521-8345-470B-A70A-9DC13EB06C8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556011" y="3831811"/>
                  <a:ext cx="441000" cy="70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0A86950-09AB-41F5-8B15-F2A2777BEAA4}"/>
                    </a:ext>
                  </a:extLst>
                </p14:cNvPr>
                <p14:cNvContentPartPr/>
                <p14:nvPr/>
              </p14:nvContentPartPr>
              <p14:xfrm>
                <a:off x="8066851" y="3781051"/>
                <a:ext cx="141120" cy="24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0A86950-09AB-41F5-8B15-F2A2777BEA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49211" y="3763411"/>
                  <a:ext cx="176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8362315-B39C-4F80-9580-5B1F98FC40FD}"/>
                    </a:ext>
                  </a:extLst>
                </p14:cNvPr>
                <p14:cNvContentPartPr/>
                <p14:nvPr/>
              </p14:nvContentPartPr>
              <p14:xfrm>
                <a:off x="8366731" y="3358051"/>
                <a:ext cx="41040" cy="6447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8362315-B39C-4F80-9580-5B1F98FC40F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8731" y="3340051"/>
                  <a:ext cx="7668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8FC01F6-C9A6-478C-AD9A-E85965FEC0BE}"/>
                    </a:ext>
                  </a:extLst>
                </p14:cNvPr>
                <p14:cNvContentPartPr/>
                <p14:nvPr/>
              </p14:nvContentPartPr>
              <p14:xfrm>
                <a:off x="8609731" y="3835411"/>
                <a:ext cx="360" cy="3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8FC01F6-C9A6-478C-AD9A-E85965FEC0B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591731" y="381741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955083A-9277-4AA1-82B8-4BB1D5F579A6}"/>
                    </a:ext>
                  </a:extLst>
                </p14:cNvPr>
                <p14:cNvContentPartPr/>
                <p14:nvPr/>
              </p14:nvContentPartPr>
              <p14:xfrm>
                <a:off x="8205091" y="3519691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955083A-9277-4AA1-82B8-4BB1D5F579A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187091" y="3502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A4E92FF-EDAE-46C7-8489-445C0F5BCB95}"/>
              </a:ext>
            </a:extLst>
          </p:cNvPr>
          <p:cNvGrpSpPr/>
          <p:nvPr/>
        </p:nvGrpSpPr>
        <p:grpSpPr>
          <a:xfrm>
            <a:off x="10011571" y="402091"/>
            <a:ext cx="1632960" cy="1163160"/>
            <a:chOff x="10011571" y="402091"/>
            <a:chExt cx="1632960" cy="11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130F13D-7B47-4E01-A9B2-0A8F38352933}"/>
                    </a:ext>
                  </a:extLst>
                </p14:cNvPr>
                <p14:cNvContentPartPr/>
                <p14:nvPr/>
              </p14:nvContentPartPr>
              <p14:xfrm>
                <a:off x="10011571" y="402091"/>
                <a:ext cx="937440" cy="9900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130F13D-7B47-4E01-A9B2-0A8F3835293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93571" y="384091"/>
                  <a:ext cx="973080" cy="10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D43A548-7C4F-4062-BD36-90C8D035BA0C}"/>
                    </a:ext>
                  </a:extLst>
                </p14:cNvPr>
                <p14:cNvContentPartPr/>
                <p14:nvPr/>
              </p14:nvContentPartPr>
              <p14:xfrm>
                <a:off x="10810771" y="1116331"/>
                <a:ext cx="261000" cy="448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D43A548-7C4F-4062-BD36-90C8D035BA0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792771" y="1098691"/>
                  <a:ext cx="29664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703F3B5-6B10-4994-A924-019AD0443813}"/>
                    </a:ext>
                  </a:extLst>
                </p14:cNvPr>
                <p14:cNvContentPartPr/>
                <p14:nvPr/>
              </p14:nvContentPartPr>
              <p14:xfrm>
                <a:off x="11053411" y="1031011"/>
                <a:ext cx="122040" cy="225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703F3B5-6B10-4994-A924-019AD044381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035771" y="1013011"/>
                  <a:ext cx="1576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69E476-ACCD-4E8D-8ED5-E1579CA1A2F4}"/>
                    </a:ext>
                  </a:extLst>
                </p14:cNvPr>
                <p14:cNvContentPartPr/>
                <p14:nvPr/>
              </p14:nvContentPartPr>
              <p14:xfrm>
                <a:off x="11384251" y="744091"/>
                <a:ext cx="74160" cy="546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69E476-ACCD-4E8D-8ED5-E1579CA1A2F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1366251" y="726451"/>
                  <a:ext cx="1098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2EDCBA-B864-4685-B12A-2D18B401035B}"/>
                    </a:ext>
                  </a:extLst>
                </p14:cNvPr>
                <p14:cNvContentPartPr/>
                <p14:nvPr/>
              </p14:nvContentPartPr>
              <p14:xfrm>
                <a:off x="11640931" y="1213531"/>
                <a:ext cx="360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2EDCBA-B864-4685-B12A-2D18B401035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1622931" y="119553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521E670-265B-4A7E-8897-02627DDFB193}"/>
                    </a:ext>
                  </a:extLst>
                </p14:cNvPr>
                <p14:cNvContentPartPr/>
                <p14:nvPr/>
              </p14:nvContentPartPr>
              <p14:xfrm>
                <a:off x="11344651" y="86541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521E670-265B-4A7E-8897-02627DDFB19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1327011" y="8474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94B0EFA-31FD-47A1-8966-F5E8F7A38064}"/>
              </a:ext>
            </a:extLst>
          </p:cNvPr>
          <p:cNvGrpSpPr/>
          <p:nvPr/>
        </p:nvGrpSpPr>
        <p:grpSpPr>
          <a:xfrm>
            <a:off x="6513811" y="1650931"/>
            <a:ext cx="3857040" cy="3821400"/>
            <a:chOff x="6513811" y="1650931"/>
            <a:chExt cx="3857040" cy="38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C49D892-232E-4AFE-92B1-2EB56491A85B}"/>
                    </a:ext>
                  </a:extLst>
                </p14:cNvPr>
                <p14:cNvContentPartPr/>
                <p14:nvPr/>
              </p14:nvContentPartPr>
              <p14:xfrm>
                <a:off x="6513811" y="1650931"/>
                <a:ext cx="3857040" cy="3821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C49D892-232E-4AFE-92B1-2EB56491A85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495811" y="1633291"/>
                  <a:ext cx="3892680" cy="38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B0AA60-354C-41D1-840B-236F6C4F2650}"/>
                    </a:ext>
                  </a:extLst>
                </p14:cNvPr>
                <p14:cNvContentPartPr/>
                <p14:nvPr/>
              </p14:nvContentPartPr>
              <p14:xfrm>
                <a:off x="9393091" y="4474771"/>
                <a:ext cx="408240" cy="634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B0AA60-354C-41D1-840B-236F6C4F265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75451" y="4456771"/>
                  <a:ext cx="443880" cy="67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711A568-88F8-47BE-AF3E-1B448A38A2E3}"/>
                    </a:ext>
                  </a:extLst>
                </p14:cNvPr>
                <p14:cNvContentPartPr/>
                <p14:nvPr/>
              </p14:nvContentPartPr>
              <p14:xfrm>
                <a:off x="9987091" y="4045651"/>
                <a:ext cx="63360" cy="663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711A568-88F8-47BE-AF3E-1B448A38A2E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969091" y="4028011"/>
                  <a:ext cx="9900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5A03F5D-1EDB-43F0-A609-147E37C66199}"/>
                    </a:ext>
                  </a:extLst>
                </p14:cNvPr>
                <p14:cNvContentPartPr/>
                <p14:nvPr/>
              </p14:nvContentPartPr>
              <p14:xfrm>
                <a:off x="10249171" y="4531291"/>
                <a:ext cx="360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5A03F5D-1EDB-43F0-A609-147E37C661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31171" y="451329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E7A888C-E520-4DB9-84A0-EB81F294A4D0}"/>
                    </a:ext>
                  </a:extLst>
                </p14:cNvPr>
                <p14:cNvContentPartPr/>
                <p14:nvPr/>
              </p14:nvContentPartPr>
              <p14:xfrm>
                <a:off x="9888091" y="4215571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E7A888C-E520-4DB9-84A0-EB81F294A4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870091" y="4197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2F81B39-0DEC-42E3-82C5-0CE76D6D8067}"/>
              </a:ext>
            </a:extLst>
          </p:cNvPr>
          <p:cNvGrpSpPr/>
          <p:nvPr/>
        </p:nvGrpSpPr>
        <p:grpSpPr>
          <a:xfrm>
            <a:off x="1128571" y="2201731"/>
            <a:ext cx="4818960" cy="3446280"/>
            <a:chOff x="1128571" y="2201731"/>
            <a:chExt cx="4818960" cy="344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B8EDBE-F862-4F59-8DC9-CBF03370F7EF}"/>
                    </a:ext>
                  </a:extLst>
                </p14:cNvPr>
                <p14:cNvContentPartPr/>
                <p14:nvPr/>
              </p14:nvContentPartPr>
              <p14:xfrm>
                <a:off x="1390291" y="2201731"/>
                <a:ext cx="4557240" cy="3446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B8EDBE-F862-4F59-8DC9-CBF03370F7E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72291" y="2184091"/>
                  <a:ext cx="4592880" cy="348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6E18DC6-F8E0-4846-BACE-D6AA6A854833}"/>
                    </a:ext>
                  </a:extLst>
                </p14:cNvPr>
                <p14:cNvContentPartPr/>
                <p14:nvPr/>
              </p14:nvContentPartPr>
              <p14:xfrm>
                <a:off x="1128571" y="5349211"/>
                <a:ext cx="330840" cy="194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6E18DC6-F8E0-4846-BACE-D6AA6A8548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10571" y="5331211"/>
                  <a:ext cx="36648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52EBDA4-C1FF-427E-8BF0-9F8493BF776B}"/>
                    </a:ext>
                  </a:extLst>
                </p14:cNvPr>
                <p14:cNvContentPartPr/>
                <p14:nvPr/>
              </p14:nvContentPartPr>
              <p14:xfrm>
                <a:off x="1298131" y="4984531"/>
                <a:ext cx="420840" cy="54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52EBDA4-C1FF-427E-8BF0-9F8493BF776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80491" y="4966531"/>
                  <a:ext cx="45648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00041F6-6E6A-4515-ACB1-C905593557F3}"/>
                    </a:ext>
                  </a:extLst>
                </p14:cNvPr>
                <p14:cNvContentPartPr/>
                <p14:nvPr/>
              </p14:nvContentPartPr>
              <p14:xfrm>
                <a:off x="1634371" y="4846651"/>
                <a:ext cx="214920" cy="384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00041F6-6E6A-4515-ACB1-C905593557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616371" y="4829011"/>
                  <a:ext cx="25056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01BD72D-4C62-41CB-BDBB-3DDC91ED6D67}"/>
                    </a:ext>
                  </a:extLst>
                </p14:cNvPr>
                <p14:cNvContentPartPr/>
                <p14:nvPr/>
              </p14:nvContentPartPr>
              <p14:xfrm>
                <a:off x="2006611" y="5364691"/>
                <a:ext cx="360" cy="8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01BD72D-4C62-41CB-BDBB-3DDC91ED6D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988611" y="5346691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2D72993-1793-4F8B-AA90-D0AC918EFE7D}"/>
                    </a:ext>
                  </a:extLst>
                </p14:cNvPr>
                <p14:cNvContentPartPr/>
                <p14:nvPr/>
              </p14:nvContentPartPr>
              <p14:xfrm>
                <a:off x="1464091" y="4830451"/>
                <a:ext cx="360" cy="3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2D72993-1793-4F8B-AA90-D0AC918EFE7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46451" y="481281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C01DA528-4ACF-4637-ADF7-7174C9C8F447}"/>
              </a:ext>
            </a:extLst>
          </p:cNvPr>
          <p:cNvGrpSpPr/>
          <p:nvPr/>
        </p:nvGrpSpPr>
        <p:grpSpPr>
          <a:xfrm>
            <a:off x="6055171" y="5299891"/>
            <a:ext cx="1583640" cy="1152000"/>
            <a:chOff x="6055171" y="5299891"/>
            <a:chExt cx="1583640" cy="11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026D82A-7CFE-4679-AAB0-6B5951006445}"/>
                    </a:ext>
                  </a:extLst>
                </p14:cNvPr>
                <p14:cNvContentPartPr/>
                <p14:nvPr/>
              </p14:nvContentPartPr>
              <p14:xfrm>
                <a:off x="6055171" y="5299891"/>
                <a:ext cx="630720" cy="1152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026D82A-7CFE-4679-AAB0-6B59510064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37531" y="5282251"/>
                  <a:ext cx="666360" cy="11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270CF1-D555-4E71-AF6D-0B95EF13C0E3}"/>
                    </a:ext>
                  </a:extLst>
                </p14:cNvPr>
                <p14:cNvContentPartPr/>
                <p14:nvPr/>
              </p14:nvContentPartPr>
              <p14:xfrm>
                <a:off x="6076771" y="5480611"/>
                <a:ext cx="85320" cy="135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270CF1-D555-4E71-AF6D-0B95EF13C0E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59131" y="5462611"/>
                  <a:ext cx="1209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EEB13FA-F813-4D8F-BA8C-8EBFB2D895B4}"/>
                    </a:ext>
                  </a:extLst>
                </p14:cNvPr>
                <p14:cNvContentPartPr/>
                <p14:nvPr/>
              </p14:nvContentPartPr>
              <p14:xfrm>
                <a:off x="6910891" y="5963371"/>
                <a:ext cx="284400" cy="4064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EEB13FA-F813-4D8F-BA8C-8EBFB2D895B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93251" y="5945731"/>
                  <a:ext cx="320040" cy="4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3630F9E-98E2-4307-B6C1-111AC8FAEE2E}"/>
                    </a:ext>
                  </a:extLst>
                </p14:cNvPr>
                <p14:cNvContentPartPr/>
                <p14:nvPr/>
              </p14:nvContentPartPr>
              <p14:xfrm>
                <a:off x="7161091" y="5911171"/>
                <a:ext cx="172800" cy="239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3630F9E-98E2-4307-B6C1-111AC8FAEE2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143091" y="5893531"/>
                  <a:ext cx="20844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390905E-6C81-4D07-A271-BCEB4AE89A80}"/>
                    </a:ext>
                  </a:extLst>
                </p14:cNvPr>
                <p14:cNvContentPartPr/>
                <p14:nvPr/>
              </p14:nvContentPartPr>
              <p14:xfrm>
                <a:off x="7494091" y="5817931"/>
                <a:ext cx="55800" cy="365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390905E-6C81-4D07-A271-BCEB4AE89A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476091" y="5799931"/>
                  <a:ext cx="914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10E71AC-CB46-4EEB-8CC0-297AC9F41FAD}"/>
                    </a:ext>
                  </a:extLst>
                </p14:cNvPr>
                <p14:cNvContentPartPr/>
                <p14:nvPr/>
              </p14:nvContentPartPr>
              <p14:xfrm>
                <a:off x="7638451" y="6125371"/>
                <a:ext cx="360" cy="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0E71AC-CB46-4EEB-8CC0-297AC9F41FA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20811" y="61073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59231D9-3F51-4760-90A3-FC0464587930}"/>
                    </a:ext>
                  </a:extLst>
                </p14:cNvPr>
                <p14:cNvContentPartPr/>
                <p14:nvPr/>
              </p14:nvContentPartPr>
              <p14:xfrm>
                <a:off x="7412011" y="5863291"/>
                <a:ext cx="360" cy="3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59231D9-3F51-4760-90A3-FC04645879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94011" y="584529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776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A90CEA-ECEB-4ED4-B502-F46853954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031504"/>
              </p:ext>
            </p:extLst>
          </p:nvPr>
        </p:nvGraphicFramePr>
        <p:xfrm>
          <a:off x="202301" y="659746"/>
          <a:ext cx="11806280" cy="51349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323">
                  <a:extLst>
                    <a:ext uri="{9D8B030D-6E8A-4147-A177-3AD203B41FA5}">
                      <a16:colId xmlns:a16="http://schemas.microsoft.com/office/drawing/2014/main" val="384856492"/>
                    </a:ext>
                  </a:extLst>
                </a:gridCol>
                <a:gridCol w="10508957">
                  <a:extLst>
                    <a:ext uri="{9D8B030D-6E8A-4147-A177-3AD203B41FA5}">
                      <a16:colId xmlns:a16="http://schemas.microsoft.com/office/drawing/2014/main" val="178000836"/>
                    </a:ext>
                  </a:extLst>
                </a:gridCol>
              </a:tblGrid>
              <a:tr h="2227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 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8338"/>
                  </a:ext>
                </a:extLst>
              </a:tr>
              <a:tr h="6352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Formulation and analysis of probabilistic models in operations research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696983124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Poisson processes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042994511"/>
                  </a:ext>
                </a:extLst>
              </a:tr>
              <a:tr h="7426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Renewal processes</a:t>
                      </a:r>
                    </a:p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Markov chains</a:t>
                      </a:r>
                    </a:p>
                    <a:p>
                      <a:pPr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30658621"/>
                  </a:ext>
                </a:extLst>
              </a:tr>
              <a:tr h="6352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Queuing theory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785848965"/>
                  </a:ext>
                </a:extLst>
              </a:tr>
              <a:tr h="4950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Markovian decision processes</a:t>
                      </a:r>
                    </a:p>
                    <a:p>
                      <a:pPr lvl="0" algn="just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1371556339"/>
                  </a:ext>
                </a:extLst>
              </a:tr>
              <a:tr h="5501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series analysis</a:t>
                      </a:r>
                    </a:p>
                    <a:p>
                      <a:pPr lvl="0" algn="just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790715069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areas reliability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481269350"/>
                  </a:ext>
                </a:extLst>
              </a:tr>
              <a:tr h="5934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 flows</a:t>
                      </a:r>
                    </a:p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and inventory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9074359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7C4F4-18CC-42A8-BA43-C412F9FE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</a:t>
            </a:fld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58CA32-D37A-42A9-A7C7-407D8F6AFD33}"/>
              </a:ext>
            </a:extLst>
          </p:cNvPr>
          <p:cNvSpPr/>
          <p:nvPr/>
        </p:nvSpPr>
        <p:spPr>
          <a:xfrm>
            <a:off x="3381673" y="136525"/>
            <a:ext cx="5980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u="sng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Lecture Tentative Plan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23417-5CBA-48E6-B9D6-B24FD3865198}"/>
              </a:ext>
            </a:extLst>
          </p:cNvPr>
          <p:cNvSpPr txBox="1"/>
          <p:nvPr/>
        </p:nvSpPr>
        <p:spPr>
          <a:xfrm>
            <a:off x="202301" y="5947213"/>
            <a:ext cx="7348152" cy="649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7100"/>
            <a:r>
              <a:rPr lang="en-US" sz="1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Recommended Books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4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914400" lvl="1" indent="-285750">
              <a:lnSpc>
                <a:spcPct val="103000"/>
              </a:lnSpc>
              <a:spcAft>
                <a:spcPts val="0"/>
              </a:spcAft>
              <a:buFont typeface="+mj-lt"/>
              <a:buAutoNum type="arabicPeriod"/>
              <a:tabLst>
                <a:tab pos="12573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C. Richard Cassady, Joel A.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Nachlas</a:t>
            </a: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Probability Models in Operations Research</a:t>
            </a:r>
          </a:p>
          <a:p>
            <a:pPr marL="742950" marR="914400" lvl="1" indent="-285750">
              <a:lnSpc>
                <a:spcPct val="103000"/>
              </a:lnSpc>
              <a:spcAft>
                <a:spcPts val="0"/>
              </a:spcAft>
              <a:buFont typeface="+mj-lt"/>
              <a:buAutoNum type="arabicPeriod"/>
              <a:tabLst>
                <a:tab pos="12573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Wayne L. Winston, Introduction to Probability Models: Operations Research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D79ABE-1022-4751-A0B7-73BE3CD02822}"/>
                  </a:ext>
                </a:extLst>
              </p14:cNvPr>
              <p14:cNvContentPartPr/>
              <p14:nvPr/>
            </p14:nvContentPartPr>
            <p14:xfrm>
              <a:off x="2896531" y="989611"/>
              <a:ext cx="5518800" cy="432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D79ABE-1022-4751-A0B7-73BE3CD028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8531" y="971971"/>
                <a:ext cx="5554440" cy="46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35779B06-74E8-4AC6-A078-97E0EAE6E3F0}"/>
              </a:ext>
            </a:extLst>
          </p:cNvPr>
          <p:cNvGrpSpPr/>
          <p:nvPr/>
        </p:nvGrpSpPr>
        <p:grpSpPr>
          <a:xfrm>
            <a:off x="1513051" y="1830211"/>
            <a:ext cx="3693240" cy="2142720"/>
            <a:chOff x="1513051" y="1830211"/>
            <a:chExt cx="3693240" cy="214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C430C9-BC04-4290-9820-F06E98E69188}"/>
                    </a:ext>
                  </a:extLst>
                </p14:cNvPr>
                <p14:cNvContentPartPr/>
                <p14:nvPr/>
              </p14:nvContentPartPr>
              <p14:xfrm>
                <a:off x="1513051" y="2621491"/>
                <a:ext cx="1939680" cy="1944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C430C9-BC04-4290-9820-F06E98E6918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5051" y="2603851"/>
                  <a:ext cx="19753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F3C7B3D-1175-4CB5-88D5-1F5BFD0BDD3E}"/>
                    </a:ext>
                  </a:extLst>
                </p14:cNvPr>
                <p14:cNvContentPartPr/>
                <p14:nvPr/>
              </p14:nvContentPartPr>
              <p14:xfrm>
                <a:off x="1585771" y="3228451"/>
                <a:ext cx="2126160" cy="308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F3C7B3D-1175-4CB5-88D5-1F5BFD0BDD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67771" y="3210451"/>
                  <a:ext cx="21618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DA1C32-3684-4940-9071-672FA1F272E9}"/>
                    </a:ext>
                  </a:extLst>
                </p14:cNvPr>
                <p14:cNvContentPartPr/>
                <p14:nvPr/>
              </p14:nvContentPartPr>
              <p14:xfrm>
                <a:off x="2046931" y="3866371"/>
                <a:ext cx="1465200" cy="10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DA1C32-3684-4940-9071-672FA1F272E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28931" y="3848731"/>
                  <a:ext cx="1500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F8EE22D-198D-4F76-8E24-F4C12307C8CD}"/>
                    </a:ext>
                  </a:extLst>
                </p14:cNvPr>
                <p14:cNvContentPartPr/>
                <p14:nvPr/>
              </p14:nvContentPartPr>
              <p14:xfrm>
                <a:off x="3423211" y="1830211"/>
                <a:ext cx="1783080" cy="2127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F8EE22D-198D-4F76-8E24-F4C12307C8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05571" y="1812211"/>
                  <a:ext cx="1818720" cy="21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4792F4-28B1-46BE-886E-DCCD0B2153E4}"/>
              </a:ext>
            </a:extLst>
          </p:cNvPr>
          <p:cNvGrpSpPr/>
          <p:nvPr/>
        </p:nvGrpSpPr>
        <p:grpSpPr>
          <a:xfrm>
            <a:off x="2815891" y="4758811"/>
            <a:ext cx="4745160" cy="1545840"/>
            <a:chOff x="2815891" y="4758811"/>
            <a:chExt cx="4745160" cy="154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C2088FE-23C7-4918-A71D-CF1E58443500}"/>
                    </a:ext>
                  </a:extLst>
                </p14:cNvPr>
                <p14:cNvContentPartPr/>
                <p14:nvPr/>
              </p14:nvContentPartPr>
              <p14:xfrm>
                <a:off x="2815891" y="4758811"/>
                <a:ext cx="2381760" cy="1254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C2088FE-23C7-4918-A71D-CF1E5844350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98251" y="4741171"/>
                  <a:ext cx="2417400" cy="12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966B11A-F93E-4EAA-BDB0-8A12423B18AF}"/>
                    </a:ext>
                  </a:extLst>
                </p14:cNvPr>
                <p14:cNvContentPartPr/>
                <p14:nvPr/>
              </p14:nvContentPartPr>
              <p14:xfrm>
                <a:off x="6206371" y="5990731"/>
                <a:ext cx="1354680" cy="313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966B11A-F93E-4EAA-BDB0-8A12423B18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88371" y="5972731"/>
                  <a:ext cx="13903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4C47DB6-8A50-47D9-A76B-EAD23FB061FB}"/>
                    </a:ext>
                  </a:extLst>
                </p14:cNvPr>
                <p14:cNvContentPartPr/>
                <p14:nvPr/>
              </p14:nvContentPartPr>
              <p14:xfrm>
                <a:off x="6473131" y="5766451"/>
                <a:ext cx="1015200" cy="27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4C47DB6-8A50-47D9-A76B-EAD23FB061F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455491" y="5748451"/>
                  <a:ext cx="1050840" cy="31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2169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48F95D-D11F-403A-BAF0-8C1F4C6204B0}"/>
                  </a:ext>
                </a:extLst>
              </p14:cNvPr>
              <p14:cNvContentPartPr/>
              <p14:nvPr/>
            </p14:nvContentPartPr>
            <p14:xfrm>
              <a:off x="1341331" y="896731"/>
              <a:ext cx="689040" cy="673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48F95D-D11F-403A-BAF0-8C1F4C6204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691" y="878731"/>
                <a:ext cx="72468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0441A95-215A-4EE7-98A0-8098A57F38D1}"/>
                  </a:ext>
                </a:extLst>
              </p14:cNvPr>
              <p14:cNvContentPartPr/>
              <p14:nvPr/>
            </p14:nvContentPartPr>
            <p14:xfrm>
              <a:off x="7369171" y="808891"/>
              <a:ext cx="788400" cy="505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0441A95-215A-4EE7-98A0-8098A57F38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1171" y="790891"/>
                <a:ext cx="8240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E5E8D7-7521-471C-8A9C-A6152131F44C}"/>
                  </a:ext>
                </a:extLst>
              </p14:cNvPr>
              <p14:cNvContentPartPr/>
              <p14:nvPr/>
            </p14:nvContentPartPr>
            <p14:xfrm>
              <a:off x="1697011" y="4781851"/>
              <a:ext cx="547560" cy="62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E5E8D7-7521-471C-8A9C-A6152131F4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9011" y="4764211"/>
                <a:ext cx="58320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95039F7-F656-4E12-ADA8-97AFFE5CF82F}"/>
                  </a:ext>
                </a:extLst>
              </p14:cNvPr>
              <p14:cNvContentPartPr/>
              <p14:nvPr/>
            </p14:nvContentPartPr>
            <p14:xfrm>
              <a:off x="7760131" y="4903891"/>
              <a:ext cx="770400" cy="65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95039F7-F656-4E12-ADA8-97AFFE5CF8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42491" y="4886251"/>
                <a:ext cx="80604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A33CE1-75AF-4CBA-B79B-58F9D80F8953}"/>
                  </a:ext>
                </a:extLst>
              </p14:cNvPr>
              <p14:cNvContentPartPr/>
              <p14:nvPr/>
            </p14:nvContentPartPr>
            <p14:xfrm>
              <a:off x="1496131" y="974491"/>
              <a:ext cx="352080" cy="512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A33CE1-75AF-4CBA-B79B-58F9D80F89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8491" y="956851"/>
                <a:ext cx="38772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9D58D10-95E7-4EF6-A0B8-61EF41711E9D}"/>
                  </a:ext>
                </a:extLst>
              </p14:cNvPr>
              <p14:cNvContentPartPr/>
              <p14:nvPr/>
            </p14:nvContentPartPr>
            <p14:xfrm>
              <a:off x="7718011" y="946771"/>
              <a:ext cx="208080" cy="210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9D58D10-95E7-4EF6-A0B8-61EF41711E9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00011" y="929131"/>
                <a:ext cx="243720" cy="24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77BE36B-DE5C-41EF-BAB7-10A71AF487CB}"/>
              </a:ext>
            </a:extLst>
          </p:cNvPr>
          <p:cNvGrpSpPr/>
          <p:nvPr/>
        </p:nvGrpSpPr>
        <p:grpSpPr>
          <a:xfrm>
            <a:off x="1860451" y="4876891"/>
            <a:ext cx="192960" cy="351720"/>
            <a:chOff x="1860451" y="4876891"/>
            <a:chExt cx="19296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4451D61-0602-4D1A-874E-2BCE21235A45}"/>
                    </a:ext>
                  </a:extLst>
                </p14:cNvPr>
                <p14:cNvContentPartPr/>
                <p14:nvPr/>
              </p14:nvContentPartPr>
              <p14:xfrm>
                <a:off x="1860451" y="4968331"/>
                <a:ext cx="178560" cy="260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4451D61-0602-4D1A-874E-2BCE21235A4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2451" y="4950331"/>
                  <a:ext cx="21420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A4F865A-97C5-47C2-9572-158DD9AC9A3A}"/>
                    </a:ext>
                  </a:extLst>
                </p14:cNvPr>
                <p14:cNvContentPartPr/>
                <p14:nvPr/>
              </p14:nvContentPartPr>
              <p14:xfrm>
                <a:off x="1893211" y="5014411"/>
                <a:ext cx="139680" cy="7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A4F865A-97C5-47C2-9572-158DD9AC9A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75571" y="4996411"/>
                  <a:ext cx="175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37DF237-9020-460D-8A6E-6BD0B5D58A8D}"/>
                    </a:ext>
                  </a:extLst>
                </p14:cNvPr>
                <p14:cNvContentPartPr/>
                <p14:nvPr/>
              </p14:nvContentPartPr>
              <p14:xfrm>
                <a:off x="1868731" y="4876891"/>
                <a:ext cx="184680" cy="83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37DF237-9020-460D-8A6E-6BD0B5D58A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51091" y="4858891"/>
                  <a:ext cx="22032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841DAB-0712-466A-BBE0-D90008EE6D3F}"/>
              </a:ext>
            </a:extLst>
          </p:cNvPr>
          <p:cNvGrpSpPr/>
          <p:nvPr/>
        </p:nvGrpSpPr>
        <p:grpSpPr>
          <a:xfrm>
            <a:off x="7855891" y="5057251"/>
            <a:ext cx="371520" cy="302400"/>
            <a:chOff x="7855891" y="5057251"/>
            <a:chExt cx="37152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2212328-03FC-40BE-A67C-0B17118301F5}"/>
                    </a:ext>
                  </a:extLst>
                </p14:cNvPr>
                <p14:cNvContentPartPr/>
                <p14:nvPr/>
              </p14:nvContentPartPr>
              <p14:xfrm>
                <a:off x="7855891" y="5126011"/>
                <a:ext cx="173520" cy="23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2212328-03FC-40BE-A67C-0B17118301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38251" y="5108011"/>
                  <a:ext cx="2091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AE8711C-3E9F-489D-83AF-21952613215C}"/>
                    </a:ext>
                  </a:extLst>
                </p14:cNvPr>
                <p14:cNvContentPartPr/>
                <p14:nvPr/>
              </p14:nvContentPartPr>
              <p14:xfrm>
                <a:off x="8078011" y="5057251"/>
                <a:ext cx="149400" cy="187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AE8711C-3E9F-489D-83AF-2195261321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60011" y="5039251"/>
                  <a:ext cx="185040" cy="22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8F6EE1-7098-4E1D-A71A-A078FD631FBF}"/>
                  </a:ext>
                </a:extLst>
              </p14:cNvPr>
              <p14:cNvContentPartPr/>
              <p14:nvPr/>
            </p14:nvContentPartPr>
            <p14:xfrm>
              <a:off x="1950091" y="671731"/>
              <a:ext cx="5496840" cy="537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8F6EE1-7098-4E1D-A71A-A078FD631FB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32091" y="653731"/>
                <a:ext cx="5532480" cy="57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394BE7F-BAC8-44C5-8F07-6B904C910CDF}"/>
              </a:ext>
            </a:extLst>
          </p:cNvPr>
          <p:cNvGrpSpPr/>
          <p:nvPr/>
        </p:nvGrpSpPr>
        <p:grpSpPr>
          <a:xfrm>
            <a:off x="4279651" y="492451"/>
            <a:ext cx="606240" cy="326160"/>
            <a:chOff x="4279651" y="492451"/>
            <a:chExt cx="606240" cy="326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F9D1836-A6F7-4593-8A0C-0AE5DC355015}"/>
                    </a:ext>
                  </a:extLst>
                </p14:cNvPr>
                <p14:cNvContentPartPr/>
                <p14:nvPr/>
              </p14:nvContentPartPr>
              <p14:xfrm>
                <a:off x="4279651" y="590371"/>
                <a:ext cx="131040" cy="228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F9D1836-A6F7-4593-8A0C-0AE5DC3550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61651" y="572731"/>
                  <a:ext cx="1666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5B554A7-E018-41F8-9942-38679C2A2E6F}"/>
                    </a:ext>
                  </a:extLst>
                </p14:cNvPr>
                <p14:cNvContentPartPr/>
                <p14:nvPr/>
              </p14:nvContentPartPr>
              <p14:xfrm>
                <a:off x="4547491" y="659851"/>
                <a:ext cx="360" cy="3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5B554A7-E018-41F8-9942-38679C2A2E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9491" y="64221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E532BCB-2B7A-4326-B0FE-F2790528B2BC}"/>
                    </a:ext>
                  </a:extLst>
                </p14:cNvPr>
                <p14:cNvContentPartPr/>
                <p14:nvPr/>
              </p14:nvContentPartPr>
              <p14:xfrm>
                <a:off x="4620211" y="492451"/>
                <a:ext cx="265680" cy="266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E532BCB-2B7A-4326-B0FE-F2790528B2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02571" y="474451"/>
                  <a:ext cx="30132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D03FCD-98B3-4A42-B269-C1061D1829FB}"/>
              </a:ext>
            </a:extLst>
          </p:cNvPr>
          <p:cNvGrpSpPr/>
          <p:nvPr/>
        </p:nvGrpSpPr>
        <p:grpSpPr>
          <a:xfrm>
            <a:off x="1293451" y="1537171"/>
            <a:ext cx="6770880" cy="3482280"/>
            <a:chOff x="1293451" y="1537171"/>
            <a:chExt cx="6770880" cy="34822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20B4193-0317-4CA9-B4D9-23E80E1D2F26}"/>
                    </a:ext>
                  </a:extLst>
                </p14:cNvPr>
                <p14:cNvContentPartPr/>
                <p14:nvPr/>
              </p14:nvContentPartPr>
              <p14:xfrm>
                <a:off x="1688371" y="1569571"/>
                <a:ext cx="575640" cy="3190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20B4193-0317-4CA9-B4D9-23E80E1D2F2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70371" y="1551571"/>
                  <a:ext cx="611280" cy="32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5C24EED-E38E-4838-8583-5A0E50C3ED64}"/>
                    </a:ext>
                  </a:extLst>
                </p14:cNvPr>
                <p14:cNvContentPartPr/>
                <p14:nvPr/>
              </p14:nvContentPartPr>
              <p14:xfrm>
                <a:off x="1293451" y="3082651"/>
                <a:ext cx="204480" cy="228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5C24EED-E38E-4838-8583-5A0E50C3ED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75811" y="3065011"/>
                  <a:ext cx="240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16C2B2-059C-4647-AE13-849BAE851492}"/>
                    </a:ext>
                  </a:extLst>
                </p14:cNvPr>
                <p14:cNvContentPartPr/>
                <p14:nvPr/>
              </p14:nvContentPartPr>
              <p14:xfrm>
                <a:off x="1630771" y="3058531"/>
                <a:ext cx="3600" cy="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16C2B2-059C-4647-AE13-849BAE85149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13131" y="3040891"/>
                  <a:ext cx="39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F1A3DF-A5B5-41F8-9970-747F01AB5AF8}"/>
                    </a:ext>
                  </a:extLst>
                </p14:cNvPr>
                <p14:cNvContentPartPr/>
                <p14:nvPr/>
              </p14:nvContentPartPr>
              <p14:xfrm>
                <a:off x="1660291" y="2840011"/>
                <a:ext cx="80640" cy="234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F1A3DF-A5B5-41F8-9970-747F01AB5AF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42291" y="2822011"/>
                  <a:ext cx="1162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BBF2874-1A1F-4F5A-A048-4D0DFD87A9D6}"/>
                    </a:ext>
                  </a:extLst>
                </p14:cNvPr>
                <p14:cNvContentPartPr/>
                <p14:nvPr/>
              </p14:nvContentPartPr>
              <p14:xfrm>
                <a:off x="1763611" y="1537171"/>
                <a:ext cx="6300720" cy="3482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BBF2874-1A1F-4F5A-A048-4D0DFD87A9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45971" y="1519531"/>
                  <a:ext cx="6336360" cy="351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BC6435D-6131-4F88-BECE-E55EECF1B211}"/>
              </a:ext>
            </a:extLst>
          </p:cNvPr>
          <p:cNvGrpSpPr/>
          <p:nvPr/>
        </p:nvGrpSpPr>
        <p:grpSpPr>
          <a:xfrm>
            <a:off x="4956451" y="2605291"/>
            <a:ext cx="514800" cy="374400"/>
            <a:chOff x="4956451" y="2605291"/>
            <a:chExt cx="514800" cy="3744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6D08F51-6DC2-4F4A-AAD8-114DB591657D}"/>
                    </a:ext>
                  </a:extLst>
                </p14:cNvPr>
                <p14:cNvContentPartPr/>
                <p14:nvPr/>
              </p14:nvContentPartPr>
              <p14:xfrm>
                <a:off x="4956451" y="2806531"/>
                <a:ext cx="220680" cy="17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6D08F51-6DC2-4F4A-AAD8-114DB591657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38811" y="2788531"/>
                  <a:ext cx="2563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E06D0C-8A39-4A60-910D-C6949D55B5E3}"/>
                    </a:ext>
                  </a:extLst>
                </p14:cNvPr>
                <p14:cNvContentPartPr/>
                <p14:nvPr/>
              </p14:nvContentPartPr>
              <p14:xfrm>
                <a:off x="5235091" y="2820571"/>
                <a:ext cx="360" cy="3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E06D0C-8A39-4A60-910D-C6949D55B5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7451" y="280257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404B5B-C763-4D63-9632-14167030469C}"/>
                    </a:ext>
                  </a:extLst>
                </p14:cNvPr>
                <p14:cNvContentPartPr/>
                <p14:nvPr/>
              </p14:nvContentPartPr>
              <p14:xfrm>
                <a:off x="5300251" y="2605291"/>
                <a:ext cx="171000" cy="250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404B5B-C763-4D63-9632-14167030469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82251" y="2587651"/>
                  <a:ext cx="20664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78AEC4-6CD5-42ED-A61F-FA707D2E916F}"/>
              </a:ext>
            </a:extLst>
          </p:cNvPr>
          <p:cNvGrpSpPr/>
          <p:nvPr/>
        </p:nvGrpSpPr>
        <p:grpSpPr>
          <a:xfrm>
            <a:off x="307051" y="257371"/>
            <a:ext cx="1186200" cy="1321560"/>
            <a:chOff x="307051" y="257371"/>
            <a:chExt cx="1186200" cy="1321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1ABC6FE-4B37-45E0-8929-3D799E723058}"/>
                    </a:ext>
                  </a:extLst>
                </p14:cNvPr>
                <p14:cNvContentPartPr/>
                <p14:nvPr/>
              </p14:nvContentPartPr>
              <p14:xfrm>
                <a:off x="686491" y="589291"/>
                <a:ext cx="806760" cy="98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1ABC6FE-4B37-45E0-8929-3D799E7230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8851" y="571651"/>
                  <a:ext cx="842400" cy="10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8C03018-483E-4375-A023-C43FD099D47E}"/>
                    </a:ext>
                  </a:extLst>
                </p14:cNvPr>
                <p14:cNvContentPartPr/>
                <p14:nvPr/>
              </p14:nvContentPartPr>
              <p14:xfrm>
                <a:off x="307051" y="496411"/>
                <a:ext cx="257040" cy="222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8C03018-483E-4375-A023-C43FD099D47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9051" y="478771"/>
                  <a:ext cx="292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528EA47-D2B2-41A8-A1F9-8C7D48EF3EFF}"/>
                    </a:ext>
                  </a:extLst>
                </p14:cNvPr>
                <p14:cNvContentPartPr/>
                <p14:nvPr/>
              </p14:nvContentPartPr>
              <p14:xfrm>
                <a:off x="574171" y="461131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528EA47-D2B2-41A8-A1F9-8C7D48EF3EF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6531" y="4431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F11897-48B5-41DB-B857-57CA61E866A5}"/>
                    </a:ext>
                  </a:extLst>
                </p14:cNvPr>
                <p14:cNvContentPartPr/>
                <p14:nvPr/>
              </p14:nvContentPartPr>
              <p14:xfrm>
                <a:off x="614491" y="257371"/>
                <a:ext cx="307440" cy="1839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F11897-48B5-41DB-B857-57CA61E866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6851" y="239371"/>
                  <a:ext cx="34308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D115081-0605-440D-AA9D-8EA18AF6B267}"/>
              </a:ext>
            </a:extLst>
          </p:cNvPr>
          <p:cNvGrpSpPr/>
          <p:nvPr/>
        </p:nvGrpSpPr>
        <p:grpSpPr>
          <a:xfrm>
            <a:off x="1961971" y="1157011"/>
            <a:ext cx="7005960" cy="3940560"/>
            <a:chOff x="1961971" y="1157011"/>
            <a:chExt cx="7005960" cy="39405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29762E0-BB3A-41C9-84DC-856BB851EDE2}"/>
                    </a:ext>
                  </a:extLst>
                </p14:cNvPr>
                <p14:cNvContentPartPr/>
                <p14:nvPr/>
              </p14:nvContentPartPr>
              <p14:xfrm>
                <a:off x="1961971" y="1205611"/>
                <a:ext cx="5555520" cy="437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29762E0-BB3A-41C9-84DC-856BB851ED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44331" y="1187611"/>
                  <a:ext cx="559116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5F75AA2-7590-4B5E-AD6D-2F51D5CC4588}"/>
                    </a:ext>
                  </a:extLst>
                </p14:cNvPr>
                <p14:cNvContentPartPr/>
                <p14:nvPr/>
              </p14:nvContentPartPr>
              <p14:xfrm>
                <a:off x="4716331" y="1367251"/>
                <a:ext cx="164520" cy="217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5F75AA2-7590-4B5E-AD6D-2F51D5CC458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98691" y="1349611"/>
                  <a:ext cx="200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050A994-DD84-4049-A647-0866B4625865}"/>
                    </a:ext>
                  </a:extLst>
                </p14:cNvPr>
                <p14:cNvContentPartPr/>
                <p14:nvPr/>
              </p14:nvContentPartPr>
              <p14:xfrm>
                <a:off x="5000731" y="1439971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050A994-DD84-4049-A647-0866B462586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82731" y="1422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B3A6BC6-B6B0-418D-8BB2-121696120CA9}"/>
                    </a:ext>
                  </a:extLst>
                </p14:cNvPr>
                <p14:cNvContentPartPr/>
                <p14:nvPr/>
              </p14:nvContentPartPr>
              <p14:xfrm>
                <a:off x="5097571" y="1229731"/>
                <a:ext cx="73440" cy="218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B3A6BC6-B6B0-418D-8BB2-121696120C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079931" y="1211731"/>
                  <a:ext cx="109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4CAB68-8887-4085-8E42-7E753E35EC69}"/>
                    </a:ext>
                  </a:extLst>
                </p14:cNvPr>
                <p14:cNvContentPartPr/>
                <p14:nvPr/>
              </p14:nvContentPartPr>
              <p14:xfrm>
                <a:off x="7476811" y="1205611"/>
                <a:ext cx="948600" cy="3891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4CAB68-8887-4085-8E42-7E753E35EC6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58811" y="1187611"/>
                  <a:ext cx="984240" cy="39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2362FB4-97B9-4885-8A28-F5E1A76FD44B}"/>
                    </a:ext>
                  </a:extLst>
                </p14:cNvPr>
                <p14:cNvContentPartPr/>
                <p14:nvPr/>
              </p14:nvContentPartPr>
              <p14:xfrm>
                <a:off x="8418571" y="3809851"/>
                <a:ext cx="298440" cy="399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2362FB4-97B9-4885-8A28-F5E1A76FD4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00931" y="3791851"/>
                  <a:ext cx="33408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52AE88C-742C-4F1B-B021-F18D116AF863}"/>
                    </a:ext>
                  </a:extLst>
                </p14:cNvPr>
                <p14:cNvContentPartPr/>
                <p14:nvPr/>
              </p14:nvContentPartPr>
              <p14:xfrm>
                <a:off x="8747251" y="3843331"/>
                <a:ext cx="360" cy="8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52AE88C-742C-4F1B-B021-F18D116AF8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29251" y="3825691"/>
                  <a:ext cx="360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D8DDAA-0CC4-4FFC-B70F-11C9EFD829A2}"/>
                    </a:ext>
                  </a:extLst>
                </p14:cNvPr>
                <p14:cNvContentPartPr/>
                <p14:nvPr/>
              </p14:nvContentPartPr>
              <p14:xfrm>
                <a:off x="8803771" y="3633091"/>
                <a:ext cx="164160" cy="284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D8DDAA-0CC4-4FFC-B70F-11C9EFD829A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786131" y="3615091"/>
                  <a:ext cx="1998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AC67BE2-BA66-49DB-B9C8-8F62F7405F5F}"/>
                    </a:ext>
                  </a:extLst>
                </p14:cNvPr>
                <p14:cNvContentPartPr/>
                <p14:nvPr/>
              </p14:nvContentPartPr>
              <p14:xfrm>
                <a:off x="2143411" y="1157011"/>
                <a:ext cx="5398200" cy="3675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AC67BE2-BA66-49DB-B9C8-8F62F7405F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25411" y="1139011"/>
                  <a:ext cx="5433840" cy="371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EB054F2-9E74-47D7-BB63-5362775E19FF}"/>
              </a:ext>
            </a:extLst>
          </p:cNvPr>
          <p:cNvGrpSpPr/>
          <p:nvPr/>
        </p:nvGrpSpPr>
        <p:grpSpPr>
          <a:xfrm>
            <a:off x="7838251" y="257731"/>
            <a:ext cx="1951560" cy="915480"/>
            <a:chOff x="7838251" y="257731"/>
            <a:chExt cx="1951560" cy="9154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0BB244B-55DD-4B86-9889-84898B1ADA26}"/>
                    </a:ext>
                  </a:extLst>
                </p14:cNvPr>
                <p14:cNvContentPartPr/>
                <p14:nvPr/>
              </p14:nvContentPartPr>
              <p14:xfrm>
                <a:off x="7838251" y="273211"/>
                <a:ext cx="975960" cy="900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0BB244B-55DD-4B86-9889-84898B1ADA2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20611" y="255571"/>
                  <a:ext cx="1011600" cy="9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E021023-418E-4938-B217-E4451594057B}"/>
                    </a:ext>
                  </a:extLst>
                </p14:cNvPr>
                <p14:cNvContentPartPr/>
                <p14:nvPr/>
              </p14:nvContentPartPr>
              <p14:xfrm>
                <a:off x="8868571" y="457531"/>
                <a:ext cx="284760" cy="233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E021023-418E-4938-B217-E445159405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850931" y="439891"/>
                  <a:ext cx="3204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25E86F5-E70E-40F6-A639-1DD77E6A6A52}"/>
                    </a:ext>
                  </a:extLst>
                </p14:cNvPr>
                <p14:cNvContentPartPr/>
                <p14:nvPr/>
              </p14:nvContentPartPr>
              <p14:xfrm>
                <a:off x="9213091" y="452851"/>
                <a:ext cx="3600" cy="5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25E86F5-E70E-40F6-A639-1DD77E6A6A5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95451" y="434851"/>
                  <a:ext cx="39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57B3FE6-6613-42AD-BD91-A5C302725D09}"/>
                    </a:ext>
                  </a:extLst>
                </p14:cNvPr>
                <p14:cNvContentPartPr/>
                <p14:nvPr/>
              </p14:nvContentPartPr>
              <p14:xfrm>
                <a:off x="9257011" y="257731"/>
                <a:ext cx="496800" cy="404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57B3FE6-6613-42AD-BD91-A5C302725D0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39371" y="239731"/>
                  <a:ext cx="53244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3D7BEE6-BAE7-4B6C-A623-FC9E64166E87}"/>
                    </a:ext>
                  </a:extLst>
                </p14:cNvPr>
                <p14:cNvContentPartPr/>
                <p14:nvPr/>
              </p14:nvContentPartPr>
              <p14:xfrm>
                <a:off x="9548251" y="439531"/>
                <a:ext cx="241560" cy="102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3D7BEE6-BAE7-4B6C-A623-FC9E64166E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30251" y="421531"/>
                  <a:ext cx="27720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3AE1637-6B3B-4EA9-916B-1A08A869BCA4}"/>
              </a:ext>
            </a:extLst>
          </p:cNvPr>
          <p:cNvGrpSpPr/>
          <p:nvPr/>
        </p:nvGrpSpPr>
        <p:grpSpPr>
          <a:xfrm>
            <a:off x="476611" y="1578931"/>
            <a:ext cx="1465200" cy="4201920"/>
            <a:chOff x="476611" y="1578931"/>
            <a:chExt cx="1465200" cy="4201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18BCE20-FBC7-48B8-80C6-BF2DE0DA8ACE}"/>
                    </a:ext>
                  </a:extLst>
                </p14:cNvPr>
                <p14:cNvContentPartPr/>
                <p14:nvPr/>
              </p14:nvContentPartPr>
              <p14:xfrm>
                <a:off x="755251" y="1578931"/>
                <a:ext cx="1186560" cy="42019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18BCE20-FBC7-48B8-80C6-BF2DE0DA8AC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7611" y="1560931"/>
                  <a:ext cx="1222200" cy="423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6CDF624-296D-4CCA-9CE6-496D94D776B5}"/>
                    </a:ext>
                  </a:extLst>
                </p14:cNvPr>
                <p14:cNvContentPartPr/>
                <p14:nvPr/>
              </p14:nvContentPartPr>
              <p14:xfrm>
                <a:off x="476611" y="2556691"/>
                <a:ext cx="156240" cy="29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6CDF624-296D-4CCA-9CE6-496D94D776B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8611" y="2538691"/>
                  <a:ext cx="1918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883BC94-178E-4092-B88A-ABFDCD48009B}"/>
                    </a:ext>
                  </a:extLst>
                </p14:cNvPr>
                <p14:cNvContentPartPr/>
                <p14:nvPr/>
              </p14:nvContentPartPr>
              <p14:xfrm>
                <a:off x="630691" y="2577931"/>
                <a:ext cx="360" cy="3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883BC94-178E-4092-B88A-ABFDCD4800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3051" y="255993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F3AB6CF-EF1C-47C5-B73E-3C77A95B9E45}"/>
                    </a:ext>
                  </a:extLst>
                </p14:cNvPr>
                <p14:cNvContentPartPr/>
                <p14:nvPr/>
              </p14:nvContentPartPr>
              <p14:xfrm>
                <a:off x="622771" y="2321971"/>
                <a:ext cx="280800" cy="218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F3AB6CF-EF1C-47C5-B73E-3C77A95B9E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5131" y="2304331"/>
                  <a:ext cx="31644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A21425B-A194-4151-8E73-F94A24923C6E}"/>
                  </a:ext>
                </a:extLst>
              </p14:cNvPr>
              <p14:cNvContentPartPr/>
              <p14:nvPr/>
            </p14:nvContentPartPr>
            <p14:xfrm>
              <a:off x="2184451" y="5137531"/>
              <a:ext cx="5634360" cy="645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A21425B-A194-4151-8E73-F94A24923C6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166811" y="5119891"/>
                <a:ext cx="5670000" cy="68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ED8DD124-19C2-4841-9AA2-7FDA4B017D19}"/>
              </a:ext>
            </a:extLst>
          </p:cNvPr>
          <p:cNvGrpSpPr/>
          <p:nvPr/>
        </p:nvGrpSpPr>
        <p:grpSpPr>
          <a:xfrm>
            <a:off x="5388091" y="5931331"/>
            <a:ext cx="906120" cy="398160"/>
            <a:chOff x="5388091" y="5931331"/>
            <a:chExt cx="906120" cy="3981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3AC89FB-A3B9-4DFC-93FA-5329F824FCD1}"/>
                    </a:ext>
                  </a:extLst>
                </p14:cNvPr>
                <p14:cNvContentPartPr/>
                <p14:nvPr/>
              </p14:nvContentPartPr>
              <p14:xfrm>
                <a:off x="5388091" y="6004051"/>
                <a:ext cx="317160" cy="32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3AC89FB-A3B9-4DFC-93FA-5329F824FC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70451" y="5986411"/>
                  <a:ext cx="3528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6A88667-F977-43FA-933E-FFE3AE2CA81B}"/>
                    </a:ext>
                  </a:extLst>
                </p14:cNvPr>
                <p14:cNvContentPartPr/>
                <p14:nvPr/>
              </p14:nvContentPartPr>
              <p14:xfrm>
                <a:off x="5753131" y="608469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6A88667-F977-43FA-933E-FFE3AE2CA81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35131" y="60670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EA29244-16E6-4DB9-ACC7-97C37405BC39}"/>
                    </a:ext>
                  </a:extLst>
                </p14:cNvPr>
                <p14:cNvContentPartPr/>
                <p14:nvPr/>
              </p14:nvContentPartPr>
              <p14:xfrm>
                <a:off x="5825851" y="5931331"/>
                <a:ext cx="468360" cy="3085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EA29244-16E6-4DB9-ACC7-97C37405BC3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07851" y="5913331"/>
                  <a:ext cx="50400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A10AB39-DE5C-4B2F-AEA3-5C3AA9402AA5}"/>
              </a:ext>
            </a:extLst>
          </p:cNvPr>
          <p:cNvGrpSpPr/>
          <p:nvPr/>
        </p:nvGrpSpPr>
        <p:grpSpPr>
          <a:xfrm>
            <a:off x="2216851" y="1489291"/>
            <a:ext cx="5705640" cy="3519720"/>
            <a:chOff x="2216851" y="1489291"/>
            <a:chExt cx="5705640" cy="35197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F0F36A-27F0-41CD-B2AE-7C45ABB29671}"/>
                    </a:ext>
                  </a:extLst>
                </p14:cNvPr>
                <p14:cNvContentPartPr/>
                <p14:nvPr/>
              </p14:nvContentPartPr>
              <p14:xfrm>
                <a:off x="2216851" y="1489291"/>
                <a:ext cx="5705640" cy="3519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F0F36A-27F0-41CD-B2AE-7C45ABB296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199211" y="1471291"/>
                  <a:ext cx="5741280" cy="35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A6584B4-B361-46E4-A2E0-7AACC66A0956}"/>
                    </a:ext>
                  </a:extLst>
                </p14:cNvPr>
                <p14:cNvContentPartPr/>
                <p14:nvPr/>
              </p14:nvContentPartPr>
              <p14:xfrm>
                <a:off x="6530011" y="2677291"/>
                <a:ext cx="261360" cy="212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A6584B4-B361-46E4-A2E0-7AACC66A095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12011" y="2659651"/>
                  <a:ext cx="2970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E83B980-8B12-400D-A525-8E1DAD6A1ADC}"/>
                    </a:ext>
                  </a:extLst>
                </p14:cNvPr>
                <p14:cNvContentPartPr/>
                <p14:nvPr/>
              </p14:nvContentPartPr>
              <p14:xfrm>
                <a:off x="6829171" y="2658571"/>
                <a:ext cx="360" cy="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E83B980-8B12-400D-A525-8E1DAD6A1AD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811531" y="264093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18923FC-7538-4902-9D24-4FD8F20DE8AF}"/>
                    </a:ext>
                  </a:extLst>
                </p14:cNvPr>
                <p14:cNvContentPartPr/>
                <p14:nvPr/>
              </p14:nvContentPartPr>
              <p14:xfrm>
                <a:off x="6853651" y="2378851"/>
                <a:ext cx="146880" cy="167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18923FC-7538-4902-9D24-4FD8F20DE8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836011" y="2360851"/>
                  <a:ext cx="18252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A15C6B3-8217-4909-8EC9-416CEE82817E}"/>
              </a:ext>
            </a:extLst>
          </p:cNvPr>
          <p:cNvGrpSpPr/>
          <p:nvPr/>
        </p:nvGrpSpPr>
        <p:grpSpPr>
          <a:xfrm>
            <a:off x="1768651" y="5259211"/>
            <a:ext cx="902880" cy="1264320"/>
            <a:chOff x="1768651" y="5259211"/>
            <a:chExt cx="902880" cy="1264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28841B-8F6C-4346-A3FC-A5A37A9D63CA}"/>
                    </a:ext>
                  </a:extLst>
                </p14:cNvPr>
                <p14:cNvContentPartPr/>
                <p14:nvPr/>
              </p14:nvContentPartPr>
              <p14:xfrm>
                <a:off x="1768651" y="5259211"/>
                <a:ext cx="490320" cy="826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28841B-8F6C-4346-A3FC-A5A37A9D63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751011" y="5241571"/>
                  <a:ext cx="52596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7F70B50-448D-47B6-BC74-2F3F64100199}"/>
                    </a:ext>
                  </a:extLst>
                </p14:cNvPr>
                <p14:cNvContentPartPr/>
                <p14:nvPr/>
              </p14:nvContentPartPr>
              <p14:xfrm>
                <a:off x="2021731" y="6190891"/>
                <a:ext cx="153720" cy="332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7F70B50-448D-47B6-BC74-2F3F641001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003731" y="6172891"/>
                  <a:ext cx="18936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5BA9FA8-591B-47D8-B57F-C91551BC98DD}"/>
                    </a:ext>
                  </a:extLst>
                </p14:cNvPr>
                <p14:cNvContentPartPr/>
                <p14:nvPr/>
              </p14:nvContentPartPr>
              <p14:xfrm>
                <a:off x="2240971" y="6230491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5BA9FA8-591B-47D8-B57F-C91551BC98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23331" y="621249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7CB6F8E-A52F-440C-BF0A-D647991B699E}"/>
                    </a:ext>
                  </a:extLst>
                </p14:cNvPr>
                <p14:cNvContentPartPr/>
                <p14:nvPr/>
              </p14:nvContentPartPr>
              <p14:xfrm>
                <a:off x="2305771" y="5947531"/>
                <a:ext cx="365760" cy="297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7CB6F8E-A52F-440C-BF0A-D647991B699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288131" y="5929531"/>
                  <a:ext cx="401400" cy="33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020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24B3E-FCFA-4D75-8927-63349022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41" y="456820"/>
            <a:ext cx="6029325" cy="374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BE95F-E6E7-459D-B728-A62800E4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59" y="1070087"/>
            <a:ext cx="4800600" cy="2647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975C5-9BB1-42B4-9E3C-6521C9A961C3}"/>
              </a:ext>
            </a:extLst>
          </p:cNvPr>
          <p:cNvSpPr txBox="1"/>
          <p:nvPr/>
        </p:nvSpPr>
        <p:spPr>
          <a:xfrm>
            <a:off x="995320" y="4750025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5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437C81-778D-47D7-8280-95AD1165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24" y="1343278"/>
            <a:ext cx="8201025" cy="5399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713D2-2EF1-4B38-93AC-CBC17F0B98F1}"/>
              </a:ext>
            </a:extLst>
          </p:cNvPr>
          <p:cNvSpPr txBox="1"/>
          <p:nvPr/>
        </p:nvSpPr>
        <p:spPr>
          <a:xfrm>
            <a:off x="461246" y="309562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3F5ADC-35D5-470B-88AF-DC008A792DBF}"/>
                  </a:ext>
                </a:extLst>
              </p14:cNvPr>
              <p14:cNvContentPartPr/>
              <p14:nvPr/>
            </p14:nvContentPartPr>
            <p14:xfrm>
              <a:off x="4780771" y="2118931"/>
              <a:ext cx="1567440" cy="81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3F5ADC-35D5-470B-88AF-DC008A792D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2771" y="2101291"/>
                <a:ext cx="1603080" cy="8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EB1C9A-C52E-45EF-9703-C2C8BF78A2E4}"/>
                  </a:ext>
                </a:extLst>
              </p14:cNvPr>
              <p14:cNvContentPartPr/>
              <p14:nvPr/>
            </p14:nvContentPartPr>
            <p14:xfrm>
              <a:off x="6139771" y="5705251"/>
              <a:ext cx="253080" cy="261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EB1C9A-C52E-45EF-9703-C2C8BF78A2E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1771" y="5687251"/>
                <a:ext cx="2887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65FC515-3882-4C6B-A793-3C7EB37FB041}"/>
                  </a:ext>
                </a:extLst>
              </p14:cNvPr>
              <p14:cNvContentPartPr/>
              <p14:nvPr/>
            </p14:nvContentPartPr>
            <p14:xfrm>
              <a:off x="8059291" y="1885651"/>
              <a:ext cx="420840" cy="58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65FC515-3882-4C6B-A793-3C7EB37FB0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1651" y="1868011"/>
                <a:ext cx="4564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C3877CD-AFE6-4C1E-B409-13465F288373}"/>
                  </a:ext>
                </a:extLst>
              </p14:cNvPr>
              <p14:cNvContentPartPr/>
              <p14:nvPr/>
            </p14:nvContentPartPr>
            <p14:xfrm>
              <a:off x="6134011" y="6019171"/>
              <a:ext cx="347400" cy="1234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C3877CD-AFE6-4C1E-B409-13465F2883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16371" y="6001171"/>
                <a:ext cx="3830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1AC67C-7782-4FB0-9D47-37CC2F038152}"/>
                  </a:ext>
                </a:extLst>
              </p14:cNvPr>
              <p14:cNvContentPartPr/>
              <p14:nvPr/>
            </p14:nvContentPartPr>
            <p14:xfrm>
              <a:off x="3098851" y="5569891"/>
              <a:ext cx="286560" cy="167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1AC67C-7782-4FB0-9D47-37CC2F03815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81211" y="5552251"/>
                <a:ext cx="3222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7AA152-74AD-470E-9CC6-1C0A8B10D60B}"/>
                  </a:ext>
                </a:extLst>
              </p14:cNvPr>
              <p14:cNvContentPartPr/>
              <p14:nvPr/>
            </p14:nvContentPartPr>
            <p14:xfrm>
              <a:off x="2928931" y="5951491"/>
              <a:ext cx="279360" cy="133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7AA152-74AD-470E-9CC6-1C0A8B10D6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10931" y="5933491"/>
                <a:ext cx="3150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8736855-4CC1-4535-9A7E-41118DF6810E}"/>
                  </a:ext>
                </a:extLst>
              </p14:cNvPr>
              <p14:cNvContentPartPr/>
              <p14:nvPr/>
            </p14:nvContentPartPr>
            <p14:xfrm>
              <a:off x="2961331" y="6272971"/>
              <a:ext cx="169920" cy="15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8736855-4CC1-4535-9A7E-41118DF6810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43691" y="6254971"/>
                <a:ext cx="2055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82CD339-84A4-4051-86CC-23A4A200A352}"/>
                  </a:ext>
                </a:extLst>
              </p14:cNvPr>
              <p14:cNvContentPartPr/>
              <p14:nvPr/>
            </p14:nvContentPartPr>
            <p14:xfrm>
              <a:off x="2807611" y="6546211"/>
              <a:ext cx="243720" cy="48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82CD339-84A4-4051-86CC-23A4A200A3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89611" y="6528211"/>
                <a:ext cx="2793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C6EE6FA-F605-4037-A2A7-4EC081C11A70}"/>
                  </a:ext>
                </a:extLst>
              </p14:cNvPr>
              <p14:cNvContentPartPr/>
              <p14:nvPr/>
            </p14:nvContentPartPr>
            <p14:xfrm>
              <a:off x="5393851" y="1738771"/>
              <a:ext cx="473040" cy="518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C6EE6FA-F605-4037-A2A7-4EC081C11A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76211" y="1721131"/>
                <a:ext cx="50868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D916128-3076-4D7C-9425-D75B189FFC35}"/>
                  </a:ext>
                </a:extLst>
              </p14:cNvPr>
              <p14:cNvContentPartPr/>
              <p14:nvPr/>
            </p14:nvContentPartPr>
            <p14:xfrm>
              <a:off x="4272091" y="5609851"/>
              <a:ext cx="302400" cy="151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D916128-3076-4D7C-9425-D75B189FFC3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54451" y="5592211"/>
                <a:ext cx="3380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A54EC06-C010-4DF1-95BB-DBF461AD104B}"/>
                  </a:ext>
                </a:extLst>
              </p14:cNvPr>
              <p14:cNvContentPartPr/>
              <p14:nvPr/>
            </p14:nvContentPartPr>
            <p14:xfrm>
              <a:off x="6076771" y="2362291"/>
              <a:ext cx="1278000" cy="41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A54EC06-C010-4DF1-95BB-DBF461AD10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59131" y="2344651"/>
                <a:ext cx="13136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E0C3290-1BDC-4FD1-92DE-DCCE7A328062}"/>
                  </a:ext>
                </a:extLst>
              </p14:cNvPr>
              <p14:cNvContentPartPr/>
              <p14:nvPr/>
            </p14:nvContentPartPr>
            <p14:xfrm>
              <a:off x="5121691" y="5680051"/>
              <a:ext cx="315360" cy="65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E0C3290-1BDC-4FD1-92DE-DCCE7A32806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04051" y="5662411"/>
                <a:ext cx="3510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9032E2-C306-4068-B3AD-A605F5C1DB35}"/>
                  </a:ext>
                </a:extLst>
              </p14:cNvPr>
              <p14:cNvContentPartPr/>
              <p14:nvPr/>
            </p14:nvContentPartPr>
            <p14:xfrm>
              <a:off x="7378531" y="2142691"/>
              <a:ext cx="1477800" cy="842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9032E2-C306-4068-B3AD-A605F5C1DB3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60531" y="2125051"/>
                <a:ext cx="1513440" cy="87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95844E6-6C31-4319-A556-A68F5EF7AC3C}"/>
                  </a:ext>
                </a:extLst>
              </p14:cNvPr>
              <p14:cNvContentPartPr/>
              <p14:nvPr/>
            </p14:nvContentPartPr>
            <p14:xfrm>
              <a:off x="7420291" y="3843331"/>
              <a:ext cx="137880" cy="59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95844E6-6C31-4319-A556-A68F5EF7AC3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02291" y="3825691"/>
                <a:ext cx="1735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83C982-C466-4B75-89B7-896068549878}"/>
                  </a:ext>
                </a:extLst>
              </p14:cNvPr>
              <p14:cNvContentPartPr/>
              <p14:nvPr/>
            </p14:nvContentPartPr>
            <p14:xfrm>
              <a:off x="7420291" y="3875731"/>
              <a:ext cx="1029240" cy="66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83C982-C466-4B75-89B7-89606854987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402291" y="3858091"/>
                <a:ext cx="106488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3EBDB28-4797-4800-A310-8F7B67D625CB}"/>
                  </a:ext>
                </a:extLst>
              </p14:cNvPr>
              <p14:cNvContentPartPr/>
              <p14:nvPr/>
            </p14:nvContentPartPr>
            <p14:xfrm>
              <a:off x="5809651" y="2953411"/>
              <a:ext cx="1542960" cy="999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3EBDB28-4797-4800-A310-8F7B67D625C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91651" y="2935411"/>
                <a:ext cx="157860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C33D64B-9CFD-4FEB-9CA3-67E16C4850CE}"/>
                  </a:ext>
                </a:extLst>
              </p14:cNvPr>
              <p14:cNvContentPartPr/>
              <p14:nvPr/>
            </p14:nvContentPartPr>
            <p14:xfrm>
              <a:off x="7223731" y="5712451"/>
              <a:ext cx="279000" cy="60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C33D64B-9CFD-4FEB-9CA3-67E16C4850C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06091" y="5694811"/>
                <a:ext cx="3146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B4CB354-A47C-46AB-A783-31CA61472918}"/>
                  </a:ext>
                </a:extLst>
              </p14:cNvPr>
              <p14:cNvContentPartPr/>
              <p14:nvPr/>
            </p14:nvContentPartPr>
            <p14:xfrm>
              <a:off x="6676531" y="2668651"/>
              <a:ext cx="784080" cy="28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B4CB354-A47C-46AB-A783-31CA6147291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58891" y="2651011"/>
                <a:ext cx="8197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C396EF0-77C0-44BE-845D-35B1302C9E02}"/>
                  </a:ext>
                </a:extLst>
              </p14:cNvPr>
              <p14:cNvContentPartPr/>
              <p14:nvPr/>
            </p14:nvContentPartPr>
            <p14:xfrm>
              <a:off x="4555411" y="5997211"/>
              <a:ext cx="106920" cy="316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C396EF0-77C0-44BE-845D-35B1302C9E0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537411" y="5979211"/>
                <a:ext cx="1425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8FB2A78-4BC6-4EFE-8FC9-22AF353D7615}"/>
                  </a:ext>
                </a:extLst>
              </p14:cNvPr>
              <p14:cNvContentPartPr/>
              <p14:nvPr/>
            </p14:nvContentPartPr>
            <p14:xfrm>
              <a:off x="8090971" y="2702491"/>
              <a:ext cx="9360" cy="711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8FB2A78-4BC6-4EFE-8FC9-22AF353D761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072971" y="2684851"/>
                <a:ext cx="4500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3A5559-593A-4314-A8F0-490D49F59949}"/>
                  </a:ext>
                </a:extLst>
              </p14:cNvPr>
              <p14:cNvContentPartPr/>
              <p14:nvPr/>
            </p14:nvContentPartPr>
            <p14:xfrm>
              <a:off x="4231771" y="5363971"/>
              <a:ext cx="412920" cy="58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3A5559-593A-4314-A8F0-490D49F5994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214131" y="5345971"/>
                <a:ext cx="448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9575A86-C15C-4011-86E3-97DDFA356176}"/>
                  </a:ext>
                </a:extLst>
              </p14:cNvPr>
              <p14:cNvContentPartPr/>
              <p14:nvPr/>
            </p14:nvContentPartPr>
            <p14:xfrm>
              <a:off x="5178571" y="5397091"/>
              <a:ext cx="380520" cy="107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9575A86-C15C-4011-86E3-97DDFA35617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60931" y="5379091"/>
                <a:ext cx="4161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C13A1BC-4413-4D0D-9B0A-E433242FD1D0}"/>
                  </a:ext>
                </a:extLst>
              </p14:cNvPr>
              <p14:cNvContentPartPr/>
              <p14:nvPr/>
            </p14:nvContentPartPr>
            <p14:xfrm>
              <a:off x="6271171" y="5401771"/>
              <a:ext cx="335880" cy="68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C13A1BC-4413-4D0D-9B0A-E433242FD1D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253171" y="5383771"/>
                <a:ext cx="37152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81789FD-1CFC-4F56-908E-EE079CDB9C1D}"/>
                  </a:ext>
                </a:extLst>
              </p14:cNvPr>
              <p14:cNvContentPartPr/>
              <p14:nvPr/>
            </p14:nvContentPartPr>
            <p14:xfrm>
              <a:off x="7015651" y="5383771"/>
              <a:ext cx="236880" cy="70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81789FD-1CFC-4F56-908E-EE079CDB9C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997651" y="5365771"/>
                <a:ext cx="2725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7821174-EA28-4388-9A16-F874D804674A}"/>
                  </a:ext>
                </a:extLst>
              </p14:cNvPr>
              <p14:cNvContentPartPr/>
              <p14:nvPr/>
            </p14:nvContentPartPr>
            <p14:xfrm>
              <a:off x="7185211" y="5896051"/>
              <a:ext cx="275040" cy="165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7821174-EA28-4388-9A16-F874D804674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167571" y="5878051"/>
                <a:ext cx="3106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3820405-8690-4DC4-8FCC-5361BA63397B}"/>
                  </a:ext>
                </a:extLst>
              </p14:cNvPr>
              <p14:cNvContentPartPr/>
              <p14:nvPr/>
            </p14:nvContentPartPr>
            <p14:xfrm>
              <a:off x="7638451" y="5429491"/>
              <a:ext cx="146160" cy="1192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3820405-8690-4DC4-8FCC-5361BA63397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20451" y="5411491"/>
                <a:ext cx="181800" cy="12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A206E61-6606-48E2-92E7-86645E38CB94}"/>
                  </a:ext>
                </a:extLst>
              </p14:cNvPr>
              <p14:cNvContentPartPr/>
              <p14:nvPr/>
            </p14:nvContentPartPr>
            <p14:xfrm>
              <a:off x="7631251" y="5228251"/>
              <a:ext cx="3632400" cy="127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A206E61-6606-48E2-92E7-86645E38CB9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613611" y="5210251"/>
                <a:ext cx="3668040" cy="13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2A0FF20-EC53-4771-B3DE-659E49711968}"/>
                  </a:ext>
                </a:extLst>
              </p14:cNvPr>
              <p14:cNvContentPartPr/>
              <p14:nvPr/>
            </p14:nvContentPartPr>
            <p14:xfrm>
              <a:off x="3649291" y="1510171"/>
              <a:ext cx="1826280" cy="1055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2A0FF20-EC53-4771-B3DE-659E4971196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631291" y="1492171"/>
                <a:ext cx="1861920" cy="10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02FE24-B3A7-4654-B191-DCCF5AB3537A}"/>
                  </a:ext>
                </a:extLst>
              </p14:cNvPr>
              <p14:cNvContentPartPr/>
              <p14:nvPr/>
            </p14:nvContentPartPr>
            <p14:xfrm>
              <a:off x="5016571" y="3835411"/>
              <a:ext cx="360" cy="600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02FE24-B3A7-4654-B191-DCCF5AB3537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998931" y="3817411"/>
                <a:ext cx="3600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55CDE1-7EFB-4125-BFDF-2F02E9662DF9}"/>
                  </a:ext>
                </a:extLst>
              </p14:cNvPr>
              <p14:cNvContentPartPr/>
              <p14:nvPr/>
            </p14:nvContentPartPr>
            <p14:xfrm>
              <a:off x="5024851" y="3844771"/>
              <a:ext cx="1149120" cy="61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55CDE1-7EFB-4125-BFDF-2F02E9662DF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006851" y="3826771"/>
                <a:ext cx="118476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50DF8B1-F8E4-46A7-B3E5-85DABDEC7CCB}"/>
                  </a:ext>
                </a:extLst>
              </p14:cNvPr>
              <p14:cNvContentPartPr/>
              <p14:nvPr/>
            </p14:nvContentPartPr>
            <p14:xfrm>
              <a:off x="2613211" y="2910211"/>
              <a:ext cx="2686680" cy="1466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50DF8B1-F8E4-46A7-B3E5-85DABDEC7CC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595571" y="2892571"/>
                <a:ext cx="2722320" cy="15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15E1C9D-321F-4951-9430-87E1A32B9C7A}"/>
                  </a:ext>
                </a:extLst>
              </p14:cNvPr>
              <p14:cNvContentPartPr/>
              <p14:nvPr/>
            </p14:nvContentPartPr>
            <p14:xfrm>
              <a:off x="361411" y="2651731"/>
              <a:ext cx="985320" cy="738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15E1C9D-321F-4951-9430-87E1A32B9C7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43411" y="2633731"/>
                <a:ext cx="102096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0F49561-2F08-4135-86EE-C7463937EED8}"/>
                  </a:ext>
                </a:extLst>
              </p14:cNvPr>
              <p14:cNvContentPartPr/>
              <p14:nvPr/>
            </p14:nvContentPartPr>
            <p14:xfrm>
              <a:off x="1285891" y="2438971"/>
              <a:ext cx="375840" cy="416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0F49561-2F08-4135-86EE-C7463937EED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267891" y="2421331"/>
                <a:ext cx="41148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01B5051-449A-4707-B691-05C06011186C}"/>
                  </a:ext>
                </a:extLst>
              </p14:cNvPr>
              <p14:cNvContentPartPr/>
              <p14:nvPr/>
            </p14:nvContentPartPr>
            <p14:xfrm>
              <a:off x="1555891" y="1880971"/>
              <a:ext cx="527400" cy="776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01B5051-449A-4707-B691-05C06011186C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537891" y="1863331"/>
                <a:ext cx="56304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A3E1BDE-5920-4EE3-9DDF-48F19C4621A3}"/>
                  </a:ext>
                </a:extLst>
              </p14:cNvPr>
              <p14:cNvContentPartPr/>
              <p14:nvPr/>
            </p14:nvContentPartPr>
            <p14:xfrm>
              <a:off x="1801051" y="1347811"/>
              <a:ext cx="1041120" cy="865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A3E1BDE-5920-4EE3-9DDF-48F19C4621A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783051" y="1330171"/>
                <a:ext cx="107676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BC8F6174-433D-4D21-AB23-EB13D7BDDADE}"/>
                  </a:ext>
                </a:extLst>
              </p14:cNvPr>
              <p14:cNvContentPartPr/>
              <p14:nvPr/>
            </p14:nvContentPartPr>
            <p14:xfrm>
              <a:off x="193651" y="4523371"/>
              <a:ext cx="623520" cy="487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BC8F6174-433D-4D21-AB23-EB13D7BDDADE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76011" y="4505371"/>
                <a:ext cx="65916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E71C777-6CD8-4997-98DB-53283BA3193D}"/>
                  </a:ext>
                </a:extLst>
              </p14:cNvPr>
              <p14:cNvContentPartPr/>
              <p14:nvPr/>
            </p14:nvContentPartPr>
            <p14:xfrm>
              <a:off x="-40709" y="4066531"/>
              <a:ext cx="591120" cy="594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E71C777-6CD8-4997-98DB-53283BA3193D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-58709" y="4048531"/>
                <a:ext cx="62676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8DD919D-A7E8-4C3C-894A-AFD321CDB9E1}"/>
                  </a:ext>
                </a:extLst>
              </p14:cNvPr>
              <p14:cNvContentPartPr/>
              <p14:nvPr/>
            </p14:nvContentPartPr>
            <p14:xfrm>
              <a:off x="574031" y="4078051"/>
              <a:ext cx="451800" cy="570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8DD919D-A7E8-4C3C-894A-AFD321CDB9E1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6031" y="4060051"/>
                <a:ext cx="48744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D0197E9-2AB1-42F1-B622-73790028073D}"/>
                  </a:ext>
                </a:extLst>
              </p14:cNvPr>
              <p14:cNvContentPartPr/>
              <p14:nvPr/>
            </p14:nvContentPartPr>
            <p14:xfrm>
              <a:off x="1113311" y="3929011"/>
              <a:ext cx="399600" cy="500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D0197E9-2AB1-42F1-B622-73790028073D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95671" y="3911371"/>
                <a:ext cx="43524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5C383D7-3243-42F0-996C-76766C3D9365}"/>
                  </a:ext>
                </a:extLst>
              </p14:cNvPr>
              <p14:cNvContentPartPr/>
              <p14:nvPr/>
            </p14:nvContentPartPr>
            <p14:xfrm>
              <a:off x="1213391" y="3656131"/>
              <a:ext cx="509040" cy="339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5C383D7-3243-42F0-996C-76766C3D936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195391" y="3638131"/>
                <a:ext cx="5446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629E48C-6683-4469-B584-8D675E469974}"/>
                  </a:ext>
                </a:extLst>
              </p14:cNvPr>
              <p14:cNvContentPartPr/>
              <p14:nvPr/>
            </p14:nvContentPartPr>
            <p14:xfrm>
              <a:off x="1542431" y="3329611"/>
              <a:ext cx="757440" cy="538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629E48C-6683-4469-B584-8D675E469974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524791" y="3311971"/>
                <a:ext cx="79308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67386C3-3B23-49C7-A648-B3141E94ABF8}"/>
                  </a:ext>
                </a:extLst>
              </p14:cNvPr>
              <p14:cNvContentPartPr/>
              <p14:nvPr/>
            </p14:nvContentPartPr>
            <p14:xfrm>
              <a:off x="2055071" y="3269131"/>
              <a:ext cx="152640" cy="126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67386C3-3B23-49C7-A648-B3141E94ABF8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037071" y="3251131"/>
                <a:ext cx="188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F3BCDD5-B603-406D-9BAE-B44562B357D3}"/>
                  </a:ext>
                </a:extLst>
              </p14:cNvPr>
              <p14:cNvContentPartPr/>
              <p14:nvPr/>
            </p14:nvContentPartPr>
            <p14:xfrm>
              <a:off x="1795871" y="3098851"/>
              <a:ext cx="360" cy="8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F3BCDD5-B603-406D-9BAE-B44562B357D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778231" y="3081211"/>
                <a:ext cx="360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CE500D1-BEF8-4467-AF64-A2AFF15F7498}"/>
                  </a:ext>
                </a:extLst>
              </p14:cNvPr>
              <p14:cNvContentPartPr/>
              <p14:nvPr/>
            </p14:nvContentPartPr>
            <p14:xfrm>
              <a:off x="1876871" y="2912731"/>
              <a:ext cx="565560" cy="374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CE500D1-BEF8-4467-AF64-A2AFF15F7498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859231" y="2894731"/>
                <a:ext cx="60120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E436E92-647B-408C-9DD9-58D08035DFE5}"/>
                  </a:ext>
                </a:extLst>
              </p14:cNvPr>
              <p14:cNvContentPartPr/>
              <p14:nvPr/>
            </p14:nvContentPartPr>
            <p14:xfrm>
              <a:off x="2014751" y="2954491"/>
              <a:ext cx="293760" cy="153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E436E92-647B-408C-9DD9-58D08035DFE5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996751" y="2936491"/>
                <a:ext cx="3294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19B9443-20EC-4A0A-9C65-E673742DF539}"/>
                  </a:ext>
                </a:extLst>
              </p14:cNvPr>
              <p14:cNvContentPartPr/>
              <p14:nvPr/>
            </p14:nvContentPartPr>
            <p14:xfrm>
              <a:off x="2314271" y="2945131"/>
              <a:ext cx="209160" cy="121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19B9443-20EC-4A0A-9C65-E673742DF539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296271" y="2927131"/>
                <a:ext cx="2448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CE8A683-7C36-4C14-A6E6-A44A1E8BA78D}"/>
                  </a:ext>
                </a:extLst>
              </p14:cNvPr>
              <p14:cNvContentPartPr/>
              <p14:nvPr/>
            </p14:nvContentPartPr>
            <p14:xfrm>
              <a:off x="2176391" y="2766931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CE8A683-7C36-4C14-A6E6-A44A1E8BA78D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158751" y="274929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179B3F8-1CB4-431A-B582-B5F94AF07BF9}"/>
                  </a:ext>
                </a:extLst>
              </p14:cNvPr>
              <p14:cNvContentPartPr/>
              <p14:nvPr/>
            </p14:nvContentPartPr>
            <p14:xfrm>
              <a:off x="2490311" y="2739571"/>
              <a:ext cx="253800" cy="307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179B3F8-1CB4-431A-B582-B5F94AF07BF9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2472671" y="2721931"/>
                <a:ext cx="2894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96388BE-42CA-482C-95A3-F471EF2A04E5}"/>
                  </a:ext>
                </a:extLst>
              </p14:cNvPr>
              <p14:cNvContentPartPr/>
              <p14:nvPr/>
            </p14:nvContentPartPr>
            <p14:xfrm>
              <a:off x="2734751" y="2318371"/>
              <a:ext cx="367200" cy="364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96388BE-42CA-482C-95A3-F471EF2A04E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717111" y="2300731"/>
                <a:ext cx="4028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FC59A9C-A8CC-49F6-B4BA-D6F49E77B6B4}"/>
                  </a:ext>
                </a:extLst>
              </p14:cNvPr>
              <p14:cNvContentPartPr/>
              <p14:nvPr/>
            </p14:nvContentPartPr>
            <p14:xfrm>
              <a:off x="813431" y="4878691"/>
              <a:ext cx="844200" cy="583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FC59A9C-A8CC-49F6-B4BA-D6F49E77B6B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95791" y="4861051"/>
                <a:ext cx="8798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EAFDEEC-E6CB-48CE-8DC5-02077F6D29DB}"/>
                  </a:ext>
                </a:extLst>
              </p14:cNvPr>
              <p14:cNvContentPartPr/>
              <p14:nvPr/>
            </p14:nvContentPartPr>
            <p14:xfrm>
              <a:off x="1528031" y="4097851"/>
              <a:ext cx="660960" cy="904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EAFDEEC-E6CB-48CE-8DC5-02077F6D29D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510391" y="4080211"/>
                <a:ext cx="696600" cy="9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9C04F89-9417-49D0-BDE2-D75E98290EAA}"/>
                  </a:ext>
                </a:extLst>
              </p14:cNvPr>
              <p14:cNvContentPartPr/>
              <p14:nvPr/>
            </p14:nvContentPartPr>
            <p14:xfrm>
              <a:off x="1775711" y="4128091"/>
              <a:ext cx="351360" cy="290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9C04F89-9417-49D0-BDE2-D75E98290EAA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757711" y="4110451"/>
                <a:ext cx="3870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74D3F00-537E-4FC8-868C-4348C7371262}"/>
                  </a:ext>
                </a:extLst>
              </p14:cNvPr>
              <p14:cNvContentPartPr/>
              <p14:nvPr/>
            </p14:nvContentPartPr>
            <p14:xfrm>
              <a:off x="1965791" y="3859171"/>
              <a:ext cx="536040" cy="6112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74D3F00-537E-4FC8-868C-4348C737126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1947791" y="3841531"/>
                <a:ext cx="57168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E55EF8B-5F4D-4863-A4D6-F8F27B6F226D}"/>
                  </a:ext>
                </a:extLst>
              </p14:cNvPr>
              <p14:cNvContentPartPr/>
              <p14:nvPr/>
            </p14:nvContentPartPr>
            <p14:xfrm>
              <a:off x="2572751" y="4159051"/>
              <a:ext cx="90360" cy="86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E55EF8B-5F4D-4863-A4D6-F8F27B6F226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555111" y="4141051"/>
                <a:ext cx="12600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D797C7D-EED9-4E91-8583-65F50BC391B4}"/>
                  </a:ext>
                </a:extLst>
              </p14:cNvPr>
              <p14:cNvContentPartPr/>
              <p14:nvPr/>
            </p14:nvContentPartPr>
            <p14:xfrm>
              <a:off x="2510831" y="4042051"/>
              <a:ext cx="30240" cy="36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D797C7D-EED9-4E91-8583-65F50BC391B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493191" y="4024051"/>
                <a:ext cx="658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979821F-1F66-4B03-8AA9-547982A1B594}"/>
                  </a:ext>
                </a:extLst>
              </p14:cNvPr>
              <p14:cNvContentPartPr/>
              <p14:nvPr/>
            </p14:nvContentPartPr>
            <p14:xfrm>
              <a:off x="2911871" y="3479371"/>
              <a:ext cx="268200" cy="798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979821F-1F66-4B03-8AA9-547982A1B594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894231" y="3461731"/>
                <a:ext cx="30384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5536DDB-FE75-4DCB-AAC7-5F7E25D001AC}"/>
                  </a:ext>
                </a:extLst>
              </p14:cNvPr>
              <p14:cNvContentPartPr/>
              <p14:nvPr/>
            </p14:nvContentPartPr>
            <p14:xfrm>
              <a:off x="2669951" y="3689611"/>
              <a:ext cx="831960" cy="324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5536DDB-FE75-4DCB-AAC7-5F7E25D001A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652311" y="3671611"/>
                <a:ext cx="867600" cy="3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6AD7912A-C083-43F0-929F-49DC2BF5D4A2}"/>
              </a:ext>
            </a:extLst>
          </p:cNvPr>
          <p:cNvGrpSpPr/>
          <p:nvPr/>
        </p:nvGrpSpPr>
        <p:grpSpPr>
          <a:xfrm>
            <a:off x="767351" y="5405371"/>
            <a:ext cx="1520640" cy="1335960"/>
            <a:chOff x="767351" y="5405371"/>
            <a:chExt cx="1520640" cy="133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2320565-9CDA-45B6-8009-24BBA7620A8F}"/>
                    </a:ext>
                  </a:extLst>
                </p14:cNvPr>
                <p14:cNvContentPartPr/>
                <p14:nvPr/>
              </p14:nvContentPartPr>
              <p14:xfrm>
                <a:off x="1148951" y="5963371"/>
                <a:ext cx="606960" cy="474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2320565-9CDA-45B6-8009-24BBA7620A8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30951" y="5945731"/>
                  <a:ext cx="64260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FDAD754-5185-4256-9C13-E013F45BF0B5}"/>
                    </a:ext>
                  </a:extLst>
                </p14:cNvPr>
                <p14:cNvContentPartPr/>
                <p14:nvPr/>
              </p14:nvContentPartPr>
              <p14:xfrm>
                <a:off x="1189271" y="5706691"/>
                <a:ext cx="535320" cy="4669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FDAD754-5185-4256-9C13-E013F45BF0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71271" y="5688691"/>
                  <a:ext cx="570960" cy="50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F95EA44-F0F4-450E-945A-93235CE53EC5}"/>
                    </a:ext>
                  </a:extLst>
                </p14:cNvPr>
                <p14:cNvContentPartPr/>
                <p14:nvPr/>
              </p14:nvContentPartPr>
              <p14:xfrm>
                <a:off x="767351" y="5405371"/>
                <a:ext cx="1520640" cy="1335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F95EA44-F0F4-450E-945A-93235CE53EC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9351" y="5387731"/>
                  <a:ext cx="1556280" cy="137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42771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D790C3-6E92-4C61-B202-8E56EB9A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87" y="1361547"/>
            <a:ext cx="8562301" cy="5199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210F0-D7EC-4EE1-B247-8398BDA4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2" y="1250669"/>
            <a:ext cx="3648075" cy="154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A3BBC-68C8-4568-9A0C-7721F8459139}"/>
              </a:ext>
            </a:extLst>
          </p:cNvPr>
          <p:cNvSpPr txBox="1"/>
          <p:nvPr/>
        </p:nvSpPr>
        <p:spPr>
          <a:xfrm>
            <a:off x="525764" y="296562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C53C81-6F64-4A7A-9E74-1D9709EB6224}"/>
                  </a:ext>
                </a:extLst>
              </p14:cNvPr>
              <p14:cNvContentPartPr/>
              <p14:nvPr/>
            </p14:nvContentPartPr>
            <p14:xfrm>
              <a:off x="5680411" y="1346371"/>
              <a:ext cx="960480" cy="392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C53C81-6F64-4A7A-9E74-1D9709EB62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62411" y="1328371"/>
                <a:ext cx="99612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D8DE8D-1C85-44F8-9D8C-C2A943F20CAC}"/>
                  </a:ext>
                </a:extLst>
              </p14:cNvPr>
              <p14:cNvContentPartPr/>
              <p14:nvPr/>
            </p14:nvContentPartPr>
            <p14:xfrm>
              <a:off x="9240811" y="5300971"/>
              <a:ext cx="1181520" cy="421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D8DE8D-1C85-44F8-9D8C-C2A943F20C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3171" y="5282971"/>
                <a:ext cx="12171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ADFD8D5-2A6E-4175-ADDF-E6EA7FB28B83}"/>
                  </a:ext>
                </a:extLst>
              </p14:cNvPr>
              <p14:cNvContentPartPr/>
              <p14:nvPr/>
            </p14:nvContentPartPr>
            <p14:xfrm>
              <a:off x="11336371" y="2431411"/>
              <a:ext cx="514800" cy="36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ADFD8D5-2A6E-4175-ADDF-E6EA7FB28B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18731" y="2413411"/>
                <a:ext cx="5504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5DDB0CB-C042-4822-A958-7BC023B9DD94}"/>
                  </a:ext>
                </a:extLst>
              </p14:cNvPr>
              <p14:cNvContentPartPr/>
              <p14:nvPr/>
            </p14:nvContentPartPr>
            <p14:xfrm>
              <a:off x="5558731" y="2320171"/>
              <a:ext cx="1013040" cy="1029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5DDB0CB-C042-4822-A958-7BC023B9DD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0731" y="2302531"/>
                <a:ext cx="104868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D5CAB8-D482-4EE1-A1F8-C249EF17CC55}"/>
                  </a:ext>
                </a:extLst>
              </p14:cNvPr>
              <p14:cNvContentPartPr/>
              <p14:nvPr/>
            </p14:nvContentPartPr>
            <p14:xfrm>
              <a:off x="9660211" y="2378851"/>
              <a:ext cx="961920" cy="874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D5CAB8-D482-4EE1-A1F8-C249EF17CC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42211" y="2360851"/>
                <a:ext cx="997560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190AEC-E9B4-413D-BC3F-1B0AA8BDCC95}"/>
                  </a:ext>
                </a:extLst>
              </p14:cNvPr>
              <p14:cNvContentPartPr/>
              <p14:nvPr/>
            </p14:nvContentPartPr>
            <p14:xfrm>
              <a:off x="7751491" y="4491331"/>
              <a:ext cx="916920" cy="83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190AEC-E9B4-413D-BC3F-1B0AA8BDCC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33491" y="4473691"/>
                <a:ext cx="95256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070BF19-2781-4C5C-964C-743270177878}"/>
                  </a:ext>
                </a:extLst>
              </p14:cNvPr>
              <p14:cNvContentPartPr/>
              <p14:nvPr/>
            </p14:nvContentPartPr>
            <p14:xfrm>
              <a:off x="1648771" y="3519691"/>
              <a:ext cx="241560" cy="290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070BF19-2781-4C5C-964C-7432701778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0771" y="3502051"/>
                <a:ext cx="27720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B0E276D-0A83-41EC-9545-FA718C7EACFA}"/>
                  </a:ext>
                </a:extLst>
              </p14:cNvPr>
              <p14:cNvContentPartPr/>
              <p14:nvPr/>
            </p14:nvContentPartPr>
            <p14:xfrm>
              <a:off x="2952331" y="3416371"/>
              <a:ext cx="202680" cy="475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B0E276D-0A83-41EC-9545-FA718C7EAC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34691" y="3398371"/>
                <a:ext cx="2383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668E191-D76D-4F8F-9235-82ADDB13AC71}"/>
                  </a:ext>
                </a:extLst>
              </p14:cNvPr>
              <p14:cNvContentPartPr/>
              <p14:nvPr/>
            </p14:nvContentPartPr>
            <p14:xfrm>
              <a:off x="3153931" y="3544171"/>
              <a:ext cx="146880" cy="252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668E191-D76D-4F8F-9235-82ADDB13AC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6291" y="3526171"/>
                <a:ext cx="182520" cy="287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57E75B3-469E-49C7-AE4D-84F553646546}"/>
              </a:ext>
            </a:extLst>
          </p:cNvPr>
          <p:cNvGrpSpPr/>
          <p:nvPr/>
        </p:nvGrpSpPr>
        <p:grpSpPr>
          <a:xfrm>
            <a:off x="542131" y="4080931"/>
            <a:ext cx="1141920" cy="1334880"/>
            <a:chOff x="542131" y="4080931"/>
            <a:chExt cx="1141920" cy="13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BF26ACB-DAFD-41F0-8690-611CB4844063}"/>
                    </a:ext>
                  </a:extLst>
                </p14:cNvPr>
                <p14:cNvContentPartPr/>
                <p14:nvPr/>
              </p14:nvContentPartPr>
              <p14:xfrm>
                <a:off x="542131" y="4515091"/>
                <a:ext cx="33120" cy="900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BF26ACB-DAFD-41F0-8690-611CB48440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4491" y="4497091"/>
                  <a:ext cx="6876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D6F975-AAB8-43DD-AE8C-77D5ED753FC6}"/>
                    </a:ext>
                  </a:extLst>
                </p14:cNvPr>
                <p14:cNvContentPartPr/>
                <p14:nvPr/>
              </p14:nvContentPartPr>
              <p14:xfrm>
                <a:off x="564451" y="4465051"/>
                <a:ext cx="196560" cy="494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D6F975-AAB8-43DD-AE8C-77D5ED753FC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6811" y="4447051"/>
                  <a:ext cx="2322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CF919C-B981-49EE-92C2-E40C70EC397C}"/>
                    </a:ext>
                  </a:extLst>
                </p14:cNvPr>
                <p14:cNvContentPartPr/>
                <p14:nvPr/>
              </p14:nvContentPartPr>
              <p14:xfrm>
                <a:off x="817171" y="4926571"/>
                <a:ext cx="281880" cy="25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CF919C-B981-49EE-92C2-E40C70EC397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99171" y="4908571"/>
                  <a:ext cx="317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C046E2-3F79-4417-9E6C-3E5338912882}"/>
                    </a:ext>
                  </a:extLst>
                </p14:cNvPr>
                <p14:cNvContentPartPr/>
                <p14:nvPr/>
              </p14:nvContentPartPr>
              <p14:xfrm>
                <a:off x="825091" y="5016931"/>
                <a:ext cx="331200" cy="25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C046E2-3F79-4417-9E6C-3E533891288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07091" y="4998931"/>
                  <a:ext cx="3668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8AA138-F4F3-499F-8918-8043616DFB0A}"/>
                    </a:ext>
                  </a:extLst>
                </p14:cNvPr>
                <p14:cNvContentPartPr/>
                <p14:nvPr/>
              </p14:nvContentPartPr>
              <p14:xfrm>
                <a:off x="1074931" y="4080931"/>
                <a:ext cx="171000" cy="23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8AA138-F4F3-499F-8918-8043616DFB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7291" y="4063291"/>
                  <a:ext cx="206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EA8D40A-5FF7-4891-B7A2-C81AF5F11237}"/>
                    </a:ext>
                  </a:extLst>
                </p14:cNvPr>
                <p14:cNvContentPartPr/>
                <p14:nvPr/>
              </p14:nvContentPartPr>
              <p14:xfrm>
                <a:off x="1237291" y="4749091"/>
                <a:ext cx="114120" cy="405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EA8D40A-5FF7-4891-B7A2-C81AF5F112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9291" y="4731451"/>
                  <a:ext cx="14976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FE87A9D-E50E-4A7C-88FC-9DA280E8A18D}"/>
                    </a:ext>
                  </a:extLst>
                </p14:cNvPr>
                <p14:cNvContentPartPr/>
                <p14:nvPr/>
              </p14:nvContentPartPr>
              <p14:xfrm>
                <a:off x="1411171" y="4780051"/>
                <a:ext cx="272880" cy="320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FE87A9D-E50E-4A7C-88FC-9DA280E8A1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93171" y="4762411"/>
                  <a:ext cx="308520" cy="35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2B94D5-A7C1-4EF4-A37C-00114B54A0FF}"/>
              </a:ext>
            </a:extLst>
          </p:cNvPr>
          <p:cNvGrpSpPr/>
          <p:nvPr/>
        </p:nvGrpSpPr>
        <p:grpSpPr>
          <a:xfrm>
            <a:off x="1065571" y="5684731"/>
            <a:ext cx="581040" cy="767160"/>
            <a:chOff x="1065571" y="5684731"/>
            <a:chExt cx="581040" cy="76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7FEE8B-1281-4746-8D1F-024B57572B8B}"/>
                    </a:ext>
                  </a:extLst>
                </p14:cNvPr>
                <p14:cNvContentPartPr/>
                <p14:nvPr/>
              </p14:nvContentPartPr>
              <p14:xfrm>
                <a:off x="1065571" y="5684731"/>
                <a:ext cx="282240" cy="767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7FEE8B-1281-4746-8D1F-024B57572B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47571" y="5667091"/>
                  <a:ext cx="31788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CFC391D-151C-420E-B1B2-EBC09CED678F}"/>
                    </a:ext>
                  </a:extLst>
                </p14:cNvPr>
                <p14:cNvContentPartPr/>
                <p14:nvPr/>
              </p14:nvContentPartPr>
              <p14:xfrm>
                <a:off x="1377691" y="6254971"/>
                <a:ext cx="268920" cy="17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CFC391D-151C-420E-B1B2-EBC09CED678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360051" y="6236971"/>
                  <a:ext cx="3045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AE2620-E21D-4F08-A434-DF8A60753FA9}"/>
              </a:ext>
            </a:extLst>
          </p:cNvPr>
          <p:cNvGrpSpPr/>
          <p:nvPr/>
        </p:nvGrpSpPr>
        <p:grpSpPr>
          <a:xfrm>
            <a:off x="1634371" y="3907051"/>
            <a:ext cx="623160" cy="2788920"/>
            <a:chOff x="1634371" y="3907051"/>
            <a:chExt cx="623160" cy="27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13D976-9D96-4BF3-9BC7-0D1EAD4B8429}"/>
                    </a:ext>
                  </a:extLst>
                </p14:cNvPr>
                <p14:cNvContentPartPr/>
                <p14:nvPr/>
              </p14:nvContentPartPr>
              <p14:xfrm>
                <a:off x="1634371" y="3916051"/>
                <a:ext cx="439920" cy="2779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13D976-9D96-4BF3-9BC7-0D1EAD4B842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16731" y="3898411"/>
                  <a:ext cx="475560" cy="28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E669CB4-6006-4A1E-831B-5186FE36962E}"/>
                    </a:ext>
                  </a:extLst>
                </p14:cNvPr>
                <p14:cNvContentPartPr/>
                <p14:nvPr/>
              </p14:nvContentPartPr>
              <p14:xfrm>
                <a:off x="1674691" y="3907051"/>
                <a:ext cx="263160" cy="9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E669CB4-6006-4A1E-831B-5186FE36962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56691" y="3889411"/>
                  <a:ext cx="298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283ADD7-551D-4B58-B8BE-CCDE3D703A85}"/>
                    </a:ext>
                  </a:extLst>
                </p14:cNvPr>
                <p14:cNvContentPartPr/>
                <p14:nvPr/>
              </p14:nvContentPartPr>
              <p14:xfrm>
                <a:off x="1868371" y="4118731"/>
                <a:ext cx="133200" cy="234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283ADD7-551D-4B58-B8BE-CCDE3D703A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50371" y="4100731"/>
                  <a:ext cx="1688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6DCD0C6-8834-4C99-82BA-E67ECAA5965E}"/>
                    </a:ext>
                  </a:extLst>
                </p14:cNvPr>
                <p14:cNvContentPartPr/>
                <p14:nvPr/>
              </p14:nvContentPartPr>
              <p14:xfrm>
                <a:off x="2063131" y="4207651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6DCD0C6-8834-4C99-82BA-E67ECAA5965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45131" y="418965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23C25C5-DA05-4A6A-B5BF-FB70A06746AE}"/>
                    </a:ext>
                  </a:extLst>
                </p14:cNvPr>
                <p14:cNvContentPartPr/>
                <p14:nvPr/>
              </p14:nvContentPartPr>
              <p14:xfrm>
                <a:off x="2150251" y="3924331"/>
                <a:ext cx="107280" cy="287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23C25C5-DA05-4A6A-B5BF-FB70A06746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32611" y="3906691"/>
                  <a:ext cx="142920" cy="32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B781C53-7AB3-4064-B77F-D65F9BC1A357}"/>
              </a:ext>
            </a:extLst>
          </p:cNvPr>
          <p:cNvGrpSpPr/>
          <p:nvPr/>
        </p:nvGrpSpPr>
        <p:grpSpPr>
          <a:xfrm>
            <a:off x="3092011" y="3981211"/>
            <a:ext cx="557280" cy="251280"/>
            <a:chOff x="3092011" y="3981211"/>
            <a:chExt cx="557280" cy="25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7B1F081-5B10-46B2-9776-D17D6B3BED7F}"/>
                    </a:ext>
                  </a:extLst>
                </p14:cNvPr>
                <p14:cNvContentPartPr/>
                <p14:nvPr/>
              </p14:nvContentPartPr>
              <p14:xfrm>
                <a:off x="3092011" y="4017931"/>
                <a:ext cx="171000" cy="19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7B1F081-5B10-46B2-9776-D17D6B3BED7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74011" y="4000291"/>
                  <a:ext cx="2066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A747C44-141B-4644-9F56-D95ABED6BABE}"/>
                    </a:ext>
                  </a:extLst>
                </p14:cNvPr>
                <p14:cNvContentPartPr/>
                <p14:nvPr/>
              </p14:nvContentPartPr>
              <p14:xfrm>
                <a:off x="3301171" y="4086331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A747C44-141B-4644-9F56-D95ABED6BA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83171" y="40683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B245BD-B2FB-4ECB-B915-F2D62E7194E6}"/>
                    </a:ext>
                  </a:extLst>
                </p14:cNvPr>
                <p14:cNvContentPartPr/>
                <p14:nvPr/>
              </p14:nvContentPartPr>
              <p14:xfrm>
                <a:off x="3390091" y="3981211"/>
                <a:ext cx="259200" cy="251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B245BD-B2FB-4ECB-B915-F2D62E7194E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372451" y="3963571"/>
                  <a:ext cx="294840" cy="28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27F5DE8-2A01-45BF-97B2-E8DEC14D73FE}"/>
                  </a:ext>
                </a:extLst>
              </p14:cNvPr>
              <p14:cNvContentPartPr/>
              <p14:nvPr/>
            </p14:nvContentPartPr>
            <p14:xfrm>
              <a:off x="4457851" y="3856291"/>
              <a:ext cx="277920" cy="289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27F5DE8-2A01-45BF-97B2-E8DEC14D73F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39851" y="3838291"/>
                <a:ext cx="31356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0F3ED67-D34F-4209-BC02-BF803BE77601}"/>
                  </a:ext>
                </a:extLst>
              </p14:cNvPr>
              <p14:cNvContentPartPr/>
              <p14:nvPr/>
            </p14:nvContentPartPr>
            <p14:xfrm>
              <a:off x="4935931" y="3300811"/>
              <a:ext cx="788040" cy="3024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0F3ED67-D34F-4209-BC02-BF803BE7760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917931" y="3282811"/>
                <a:ext cx="823680" cy="305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5AEDD07-2384-42CE-90C5-51E1FDA05A8A}"/>
              </a:ext>
            </a:extLst>
          </p:cNvPr>
          <p:cNvGrpSpPr/>
          <p:nvPr/>
        </p:nvGrpSpPr>
        <p:grpSpPr>
          <a:xfrm>
            <a:off x="4115491" y="3317371"/>
            <a:ext cx="994320" cy="717480"/>
            <a:chOff x="4115491" y="3317371"/>
            <a:chExt cx="994320" cy="71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762BFAF-73C4-41F3-BA95-86A6C8044E55}"/>
                    </a:ext>
                  </a:extLst>
                </p14:cNvPr>
                <p14:cNvContentPartPr/>
                <p14:nvPr/>
              </p14:nvContentPartPr>
              <p14:xfrm>
                <a:off x="4115491" y="3317371"/>
                <a:ext cx="305280" cy="357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762BFAF-73C4-41F3-BA95-86A6C8044E5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097491" y="3299371"/>
                  <a:ext cx="3409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3A6F5CE-A94F-4087-9507-F4A8ABA054BB}"/>
                    </a:ext>
                  </a:extLst>
                </p14:cNvPr>
                <p14:cNvContentPartPr/>
                <p14:nvPr/>
              </p14:nvContentPartPr>
              <p14:xfrm>
                <a:off x="4441651" y="3461011"/>
                <a:ext cx="292680" cy="163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3A6F5CE-A94F-4087-9507-F4A8ABA054B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23651" y="3443011"/>
                  <a:ext cx="328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7B0029A-259C-480F-8718-218FD3180C8D}"/>
                    </a:ext>
                  </a:extLst>
                </p14:cNvPr>
                <p14:cNvContentPartPr/>
                <p14:nvPr/>
              </p14:nvContentPartPr>
              <p14:xfrm>
                <a:off x="4733251" y="3964651"/>
                <a:ext cx="36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7B0029A-259C-480F-8718-218FD3180C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15611" y="394701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9C32EA3-6C8B-4CD7-A52C-28FCECDC50D0}"/>
                    </a:ext>
                  </a:extLst>
                </p14:cNvPr>
                <p14:cNvContentPartPr/>
                <p14:nvPr/>
              </p14:nvContentPartPr>
              <p14:xfrm>
                <a:off x="4741531" y="3805171"/>
                <a:ext cx="368280" cy="229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9C32EA3-6C8B-4CD7-A52C-28FCECDC50D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723891" y="3787171"/>
                  <a:ext cx="40392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160F4DF-BAEC-4EF4-BB09-F84EE73BA509}"/>
                  </a:ext>
                </a:extLst>
              </p14:cNvPr>
              <p14:cNvContentPartPr/>
              <p14:nvPr/>
            </p14:nvContentPartPr>
            <p14:xfrm>
              <a:off x="6691291" y="2759011"/>
              <a:ext cx="2840760" cy="874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160F4DF-BAEC-4EF4-BB09-F84EE73BA50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673651" y="2741371"/>
                <a:ext cx="2876400" cy="91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8CDE6050-C866-4933-A6F0-3B00371B9683}"/>
              </a:ext>
            </a:extLst>
          </p:cNvPr>
          <p:cNvGrpSpPr/>
          <p:nvPr/>
        </p:nvGrpSpPr>
        <p:grpSpPr>
          <a:xfrm>
            <a:off x="1893211" y="4718131"/>
            <a:ext cx="712080" cy="444960"/>
            <a:chOff x="1893211" y="4718131"/>
            <a:chExt cx="71208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1793B5-93D7-4022-92E0-149B8AB9E7B7}"/>
                    </a:ext>
                  </a:extLst>
                </p14:cNvPr>
                <p14:cNvContentPartPr/>
                <p14:nvPr/>
              </p14:nvContentPartPr>
              <p14:xfrm>
                <a:off x="1893211" y="4911451"/>
                <a:ext cx="201960" cy="129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1793B5-93D7-4022-92E0-149B8AB9E7B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5571" y="4893811"/>
                  <a:ext cx="2376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8ADE4CF-9D55-4AE3-803C-4A72DA748C29}"/>
                    </a:ext>
                  </a:extLst>
                </p14:cNvPr>
                <p14:cNvContentPartPr/>
                <p14:nvPr/>
              </p14:nvContentPartPr>
              <p14:xfrm>
                <a:off x="2213611" y="4871131"/>
                <a:ext cx="360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8ADE4CF-9D55-4AE3-803C-4A72DA748C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95971" y="485313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9C1FA85-E284-4BDB-9463-9A81075ADA2E}"/>
                    </a:ext>
                  </a:extLst>
                </p14:cNvPr>
                <p14:cNvContentPartPr/>
                <p14:nvPr/>
              </p14:nvContentPartPr>
              <p14:xfrm>
                <a:off x="2249251" y="4718131"/>
                <a:ext cx="356040" cy="444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9C1FA85-E284-4BDB-9463-9A81075ADA2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31611" y="4700131"/>
                  <a:ext cx="391680" cy="48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738679A-A11D-4223-AFFC-7BC28AEFAADA}"/>
              </a:ext>
            </a:extLst>
          </p:cNvPr>
          <p:cNvGrpSpPr/>
          <p:nvPr/>
        </p:nvGrpSpPr>
        <p:grpSpPr>
          <a:xfrm>
            <a:off x="3115771" y="4596091"/>
            <a:ext cx="614520" cy="243360"/>
            <a:chOff x="3115771" y="4596091"/>
            <a:chExt cx="61452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66F3BE-75B6-4123-9876-CA51688D6E2B}"/>
                    </a:ext>
                  </a:extLst>
                </p14:cNvPr>
                <p14:cNvContentPartPr/>
                <p14:nvPr/>
              </p14:nvContentPartPr>
              <p14:xfrm>
                <a:off x="3115771" y="4618771"/>
                <a:ext cx="210240" cy="220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66F3BE-75B6-4123-9876-CA51688D6E2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98131" y="4600771"/>
                  <a:ext cx="2458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9D68FB-A6AA-41C8-8E81-203B65231CB1}"/>
                    </a:ext>
                  </a:extLst>
                </p14:cNvPr>
                <p14:cNvContentPartPr/>
                <p14:nvPr/>
              </p14:nvContentPartPr>
              <p14:xfrm>
                <a:off x="3500251" y="4757731"/>
                <a:ext cx="360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9D68FB-A6AA-41C8-8E81-203B65231C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82611" y="4740091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05E946C-F0C7-423B-BD7F-767229794F81}"/>
                    </a:ext>
                  </a:extLst>
                </p14:cNvPr>
                <p14:cNvContentPartPr/>
                <p14:nvPr/>
              </p14:nvContentPartPr>
              <p14:xfrm>
                <a:off x="3543451" y="4596091"/>
                <a:ext cx="186840" cy="234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05E946C-F0C7-423B-BD7F-767229794F8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25451" y="4578091"/>
                  <a:ext cx="222480" cy="27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7E7359C-85BC-44F0-B0CE-48EFC27C1410}"/>
              </a:ext>
            </a:extLst>
          </p:cNvPr>
          <p:cNvGrpSpPr/>
          <p:nvPr/>
        </p:nvGrpSpPr>
        <p:grpSpPr>
          <a:xfrm>
            <a:off x="4426531" y="4295491"/>
            <a:ext cx="577080" cy="397080"/>
            <a:chOff x="4426531" y="4295491"/>
            <a:chExt cx="57708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5CE116C-6589-4592-B8E8-CEDA14C45EEA}"/>
                    </a:ext>
                  </a:extLst>
                </p14:cNvPr>
                <p14:cNvContentPartPr/>
                <p14:nvPr/>
              </p14:nvContentPartPr>
              <p14:xfrm>
                <a:off x="4426531" y="4457131"/>
                <a:ext cx="256320" cy="174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5CE116C-6589-4592-B8E8-CEDA14C45EEA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08531" y="4439491"/>
                  <a:ext cx="2919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F038DD2-0F2B-478F-8627-55F5D8AD168D}"/>
                    </a:ext>
                  </a:extLst>
                </p14:cNvPr>
                <p14:cNvContentPartPr/>
                <p14:nvPr/>
              </p14:nvContentPartPr>
              <p14:xfrm>
                <a:off x="4741531" y="4458571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F038DD2-0F2B-478F-8627-55F5D8AD16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23891" y="4440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52C4548-2706-4E3A-950C-B24EA7CA90A1}"/>
                    </a:ext>
                  </a:extLst>
                </p14:cNvPr>
                <p14:cNvContentPartPr/>
                <p14:nvPr/>
              </p14:nvContentPartPr>
              <p14:xfrm>
                <a:off x="4773931" y="4295491"/>
                <a:ext cx="229680" cy="3970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52C4548-2706-4E3A-950C-B24EA7CA90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56291" y="4277851"/>
                  <a:ext cx="265320" cy="432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EA8242B-4BEB-4614-BC35-EEB7A1D2C059}"/>
                  </a:ext>
                </a:extLst>
              </p14:cNvPr>
              <p14:cNvContentPartPr/>
              <p14:nvPr/>
            </p14:nvContentPartPr>
            <p14:xfrm>
              <a:off x="1906891" y="5887411"/>
              <a:ext cx="418680" cy="505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EA8242B-4BEB-4614-BC35-EEB7A1D2C05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89251" y="5869411"/>
                <a:ext cx="454320" cy="541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5FBBAA9C-712C-4274-B948-B720FD4B0259}"/>
              </a:ext>
            </a:extLst>
          </p:cNvPr>
          <p:cNvGrpSpPr/>
          <p:nvPr/>
        </p:nvGrpSpPr>
        <p:grpSpPr>
          <a:xfrm>
            <a:off x="3420691" y="5595451"/>
            <a:ext cx="708480" cy="552960"/>
            <a:chOff x="3420691" y="5595451"/>
            <a:chExt cx="708480" cy="55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D258E2D-9F64-4E8B-8460-CB39A30E4B1E}"/>
                    </a:ext>
                  </a:extLst>
                </p14:cNvPr>
                <p14:cNvContentPartPr/>
                <p14:nvPr/>
              </p14:nvContentPartPr>
              <p14:xfrm>
                <a:off x="3420691" y="5765011"/>
                <a:ext cx="206640" cy="302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D258E2D-9F64-4E8B-8460-CB39A30E4B1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02691" y="5747371"/>
                  <a:ext cx="24228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F5133E9-2195-41FC-95E3-B413528DB683}"/>
                    </a:ext>
                  </a:extLst>
                </p14:cNvPr>
                <p14:cNvContentPartPr/>
                <p14:nvPr/>
              </p14:nvContentPartPr>
              <p14:xfrm>
                <a:off x="3665491" y="5879491"/>
                <a:ext cx="360" cy="3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F5133E9-2195-41FC-95E3-B413528DB68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47491" y="5861491"/>
                  <a:ext cx="360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34E5B8C-97B4-421A-B7BC-E4238E6B3C8B}"/>
                    </a:ext>
                  </a:extLst>
                </p14:cNvPr>
                <p14:cNvContentPartPr/>
                <p14:nvPr/>
              </p14:nvContentPartPr>
              <p14:xfrm>
                <a:off x="3673411" y="5595451"/>
                <a:ext cx="455760" cy="552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34E5B8C-97B4-421A-B7BC-E4238E6B3C8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655411" y="5577811"/>
                  <a:ext cx="491400" cy="58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1FAE5E8-5609-471D-AFC1-DAD4585E9C52}"/>
              </a:ext>
            </a:extLst>
          </p:cNvPr>
          <p:cNvGrpSpPr/>
          <p:nvPr/>
        </p:nvGrpSpPr>
        <p:grpSpPr>
          <a:xfrm>
            <a:off x="4514731" y="5240851"/>
            <a:ext cx="681120" cy="377640"/>
            <a:chOff x="4514731" y="5240851"/>
            <a:chExt cx="68112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22C78D1-BF14-412B-BC4E-A715927B47DA}"/>
                    </a:ext>
                  </a:extLst>
                </p14:cNvPr>
                <p14:cNvContentPartPr/>
                <p14:nvPr/>
              </p14:nvContentPartPr>
              <p14:xfrm>
                <a:off x="4514731" y="5415091"/>
                <a:ext cx="254520" cy="203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22C78D1-BF14-412B-BC4E-A715927B47D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96731" y="5397091"/>
                  <a:ext cx="290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708ACCE-2BFE-4EF0-88D1-DB00479587C0}"/>
                    </a:ext>
                  </a:extLst>
                </p14:cNvPr>
                <p14:cNvContentPartPr/>
                <p14:nvPr/>
              </p14:nvContentPartPr>
              <p14:xfrm>
                <a:off x="4814251" y="5421571"/>
                <a:ext cx="360" cy="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708ACCE-2BFE-4EF0-88D1-DB00479587C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96611" y="540357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9569E30-13E5-415F-82F5-47E5EE18F04E}"/>
                    </a:ext>
                  </a:extLst>
                </p14:cNvPr>
                <p14:cNvContentPartPr/>
                <p14:nvPr/>
              </p14:nvContentPartPr>
              <p14:xfrm>
                <a:off x="4838731" y="5240851"/>
                <a:ext cx="252000" cy="317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9569E30-13E5-415F-82F5-47E5EE18F04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820731" y="5222851"/>
                  <a:ext cx="287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AA45D1E-C541-4510-992A-B3BFFDEDCB63}"/>
                    </a:ext>
                  </a:extLst>
                </p14:cNvPr>
                <p14:cNvContentPartPr/>
                <p14:nvPr/>
              </p14:nvContentPartPr>
              <p14:xfrm>
                <a:off x="4992451" y="5376931"/>
                <a:ext cx="203400" cy="77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AA45D1E-C541-4510-992A-B3BFFDEDCB6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74451" y="5358931"/>
                  <a:ext cx="239040" cy="11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40585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1DFB1-0FA2-4B96-9451-18D84A9A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0" y="2166979"/>
            <a:ext cx="105156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29586-B1FA-4A25-BB45-D1FEF217E134}"/>
              </a:ext>
            </a:extLst>
          </p:cNvPr>
          <p:cNvSpPr txBox="1"/>
          <p:nvPr/>
        </p:nvSpPr>
        <p:spPr>
          <a:xfrm>
            <a:off x="801111" y="500021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C842AE4-7134-4A85-8671-BA0F28675710}"/>
                  </a:ext>
                </a:extLst>
              </p14:cNvPr>
              <p14:cNvContentPartPr/>
              <p14:nvPr/>
            </p14:nvContentPartPr>
            <p14:xfrm>
              <a:off x="581011" y="2417011"/>
              <a:ext cx="1433880" cy="115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C842AE4-7134-4A85-8671-BA0F286757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371" y="2399011"/>
                <a:ext cx="1469520" cy="119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76C22D4-8F44-4C07-8ECB-CF77EEAAEC8A}"/>
              </a:ext>
            </a:extLst>
          </p:cNvPr>
          <p:cNvGrpSpPr/>
          <p:nvPr/>
        </p:nvGrpSpPr>
        <p:grpSpPr>
          <a:xfrm>
            <a:off x="1828771" y="1198771"/>
            <a:ext cx="10020240" cy="4206240"/>
            <a:chOff x="1828771" y="1198771"/>
            <a:chExt cx="10020240" cy="420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8C80316-9705-4501-B8E9-2AD9A39D416F}"/>
                    </a:ext>
                  </a:extLst>
                </p14:cNvPr>
                <p14:cNvContentPartPr/>
                <p14:nvPr/>
              </p14:nvContentPartPr>
              <p14:xfrm>
                <a:off x="1828771" y="2280571"/>
                <a:ext cx="1092240" cy="1205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8C80316-9705-4501-B8E9-2AD9A39D416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11131" y="2262931"/>
                  <a:ext cx="1127880" cy="12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DE07CA7-787F-4046-9ED0-86375A0BD5FE}"/>
                    </a:ext>
                  </a:extLst>
                </p14:cNvPr>
                <p14:cNvContentPartPr/>
                <p14:nvPr/>
              </p14:nvContentPartPr>
              <p14:xfrm>
                <a:off x="4553971" y="2378851"/>
                <a:ext cx="1029960" cy="109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DE07CA7-787F-4046-9ED0-86375A0BD5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35971" y="2360851"/>
                  <a:ext cx="1065600" cy="11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63B811-14E6-4B21-B69D-EC2F8DF17942}"/>
                    </a:ext>
                  </a:extLst>
                </p14:cNvPr>
                <p14:cNvContentPartPr/>
                <p14:nvPr/>
              </p14:nvContentPartPr>
              <p14:xfrm>
                <a:off x="3260131" y="4352011"/>
                <a:ext cx="916200" cy="105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63B811-14E6-4B21-B69D-EC2F8DF1794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42131" y="4334011"/>
                  <a:ext cx="951840" cy="10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C70BB64-124A-4E22-B2B6-8978DC9D2765}"/>
                    </a:ext>
                  </a:extLst>
                </p14:cNvPr>
                <p14:cNvContentPartPr/>
                <p14:nvPr/>
              </p14:nvContentPartPr>
              <p14:xfrm>
                <a:off x="4207651" y="1641211"/>
                <a:ext cx="1515960" cy="591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C70BB64-124A-4E22-B2B6-8978DC9D276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9651" y="1623571"/>
                  <a:ext cx="155160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85A26EE-48F0-4769-87E9-69EF5F93DAD1}"/>
                    </a:ext>
                  </a:extLst>
                </p14:cNvPr>
                <p14:cNvContentPartPr/>
                <p14:nvPr/>
              </p14:nvContentPartPr>
              <p14:xfrm>
                <a:off x="5316091" y="4139611"/>
                <a:ext cx="2179440" cy="109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85A26EE-48F0-4769-87E9-69EF5F93DAD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98091" y="4121971"/>
                  <a:ext cx="2215080" cy="11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7B5EF2-3966-4819-B397-8FA5B3BF18FE}"/>
                    </a:ext>
                  </a:extLst>
                </p14:cNvPr>
                <p14:cNvContentPartPr/>
                <p14:nvPr/>
              </p14:nvContentPartPr>
              <p14:xfrm>
                <a:off x="8439451" y="1198771"/>
                <a:ext cx="3409560" cy="2355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7B5EF2-3966-4819-B397-8FA5B3BF18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21811" y="1180771"/>
                  <a:ext cx="3445200" cy="2390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230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3664-D45C-44CB-8220-A845484F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15" y="221820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Stochastic Process</a:t>
            </a:r>
            <a:endParaRPr lang="th-TH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607BA2-B17A-43A0-A9EF-9E7AF1D2D77C}"/>
                  </a:ext>
                </a:extLst>
              </p14:cNvPr>
              <p14:cNvContentPartPr/>
              <p14:nvPr/>
            </p14:nvContentPartPr>
            <p14:xfrm>
              <a:off x="3204331" y="2500171"/>
              <a:ext cx="226800" cy="1201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607BA2-B17A-43A0-A9EF-9E7AF1D2D77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6331" y="2482171"/>
                <a:ext cx="26244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6A9C48-0853-40CF-8AB4-88A01D3DD302}"/>
                  </a:ext>
                </a:extLst>
              </p14:cNvPr>
              <p14:cNvContentPartPr/>
              <p14:nvPr/>
            </p14:nvContentPartPr>
            <p14:xfrm>
              <a:off x="3050251" y="2075011"/>
              <a:ext cx="6155640" cy="1778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6A9C48-0853-40CF-8AB4-88A01D3DD3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2611" y="2057371"/>
                <a:ext cx="6191280" cy="181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085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FAF-4870-4AAD-9679-A4D9060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7" y="154734"/>
            <a:ext cx="10515600" cy="526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Random Variable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A6FA-C40C-43D5-9439-7A337CB58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53" y="919317"/>
            <a:ext cx="1168827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Random Variable assigns a numerical value to the outcomes in the sample space of a random phenomena.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Random Variable is a set of possible values from a random experiment. 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a variable whose possible values are numerical outcomes of random phenomena.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denoted by capital X.</a:t>
            </a:r>
            <a:endParaRPr lang="th-T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BDD40-4723-4AAB-92E6-1CBADEE9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7" y="3641416"/>
            <a:ext cx="5157999" cy="1867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D30DB0-9BDA-4E8B-934F-9B30FC48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96" y="3641413"/>
            <a:ext cx="6425751" cy="186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C8F9B-8C66-4D44-9573-7DF6AB5BC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53" y="5591175"/>
            <a:ext cx="4343400" cy="1064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ECF1-3F60-4CF3-A93F-71AB92AD9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379" y="5508931"/>
            <a:ext cx="3162300" cy="123478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87ED9F-7845-46BE-BB8B-19370F0D76E2}"/>
                  </a:ext>
                </a:extLst>
              </p14:cNvPr>
              <p14:cNvContentPartPr/>
              <p14:nvPr/>
            </p14:nvContentPartPr>
            <p14:xfrm>
              <a:off x="3438691" y="1272963"/>
              <a:ext cx="4642920" cy="451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87ED9F-7845-46BE-BB8B-19370F0D76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1051" y="1255323"/>
                <a:ext cx="46785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A2F0D0F-92C7-4D5F-B9BD-013FFFA1E06A}"/>
                  </a:ext>
                </a:extLst>
              </p14:cNvPr>
              <p14:cNvContentPartPr/>
              <p14:nvPr/>
            </p14:nvContentPartPr>
            <p14:xfrm>
              <a:off x="4280731" y="4429083"/>
              <a:ext cx="501840" cy="702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A2F0D0F-92C7-4D5F-B9BD-013FFFA1E0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63091" y="4411083"/>
                <a:ext cx="537480" cy="73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0765FDC6-FAC7-4186-B1A2-A58A82824699}"/>
              </a:ext>
            </a:extLst>
          </p:cNvPr>
          <p:cNvGrpSpPr/>
          <p:nvPr/>
        </p:nvGrpSpPr>
        <p:grpSpPr>
          <a:xfrm>
            <a:off x="444931" y="4104363"/>
            <a:ext cx="3908520" cy="1338840"/>
            <a:chOff x="444931" y="4104363"/>
            <a:chExt cx="3908520" cy="133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3ECD6C-8091-4327-912F-CB0774241602}"/>
                    </a:ext>
                  </a:extLst>
                </p14:cNvPr>
                <p14:cNvContentPartPr/>
                <p14:nvPr/>
              </p14:nvContentPartPr>
              <p14:xfrm>
                <a:off x="614491" y="4158723"/>
                <a:ext cx="601560" cy="350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3ECD6C-8091-4327-912F-CB07742416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96851" y="4141083"/>
                  <a:ext cx="63720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DED8DA5-78E4-4EFF-BD4C-EA0405248880}"/>
                    </a:ext>
                  </a:extLst>
                </p14:cNvPr>
                <p14:cNvContentPartPr/>
                <p14:nvPr/>
              </p14:nvContentPartPr>
              <p14:xfrm>
                <a:off x="444931" y="4884483"/>
                <a:ext cx="433800" cy="196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DED8DA5-78E4-4EFF-BD4C-EA04052488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6931" y="4866483"/>
                  <a:ext cx="4694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7007000-A64A-4458-8DA0-5098E6DC0176}"/>
                    </a:ext>
                  </a:extLst>
                </p14:cNvPr>
                <p14:cNvContentPartPr/>
                <p14:nvPr/>
              </p14:nvContentPartPr>
              <p14:xfrm>
                <a:off x="2670091" y="4108683"/>
                <a:ext cx="346680" cy="302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7007000-A64A-4458-8DA0-5098E6DC01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52451" y="4091043"/>
                  <a:ext cx="3823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E95AB81-7A00-4850-8DB9-A3AABE287AFD}"/>
                    </a:ext>
                  </a:extLst>
                </p14:cNvPr>
                <p14:cNvContentPartPr/>
                <p14:nvPr/>
              </p14:nvContentPartPr>
              <p14:xfrm>
                <a:off x="2548771" y="4723923"/>
                <a:ext cx="222120" cy="301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E95AB81-7A00-4850-8DB9-A3AABE287A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30771" y="4705923"/>
                  <a:ext cx="2577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78BD71-1473-4A37-904D-B6135232DC07}"/>
                    </a:ext>
                  </a:extLst>
                </p14:cNvPr>
                <p14:cNvContentPartPr/>
                <p14:nvPr/>
              </p14:nvContentPartPr>
              <p14:xfrm>
                <a:off x="2427091" y="4104363"/>
                <a:ext cx="780840" cy="1067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78BD71-1473-4A37-904D-B6135232DC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09451" y="4086723"/>
                  <a:ext cx="81648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0A9904-8BAA-40C2-BBA7-A485555A3C3A}"/>
                    </a:ext>
                  </a:extLst>
                </p14:cNvPr>
                <p14:cNvContentPartPr/>
                <p14:nvPr/>
              </p14:nvContentPartPr>
              <p14:xfrm>
                <a:off x="962611" y="4942083"/>
                <a:ext cx="3390840" cy="50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0A9904-8BAA-40C2-BBA7-A485555A3C3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4971" y="4924083"/>
                  <a:ext cx="3426480" cy="53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E89781A-74EC-445A-99FC-5A7F725A48A9}"/>
                  </a:ext>
                </a:extLst>
              </p14:cNvPr>
              <p14:cNvContentPartPr/>
              <p14:nvPr/>
            </p14:nvContentPartPr>
            <p14:xfrm>
              <a:off x="6279091" y="4820043"/>
              <a:ext cx="1418760" cy="1119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E89781A-74EC-445A-99FC-5A7F725A48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61451" y="4802403"/>
                <a:ext cx="1454400" cy="115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F33A39C5-955A-4BBF-932E-828A1CB4DFCB}"/>
              </a:ext>
            </a:extLst>
          </p:cNvPr>
          <p:cNvGrpSpPr/>
          <p:nvPr/>
        </p:nvGrpSpPr>
        <p:grpSpPr>
          <a:xfrm>
            <a:off x="3697891" y="5510523"/>
            <a:ext cx="1579680" cy="921600"/>
            <a:chOff x="3697891" y="5510523"/>
            <a:chExt cx="1579680" cy="92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BE8F3B-1A78-4DBC-9D4A-643113D72F47}"/>
                    </a:ext>
                  </a:extLst>
                </p14:cNvPr>
                <p14:cNvContentPartPr/>
                <p14:nvPr/>
              </p14:nvContentPartPr>
              <p14:xfrm>
                <a:off x="3697891" y="5510523"/>
                <a:ext cx="1033920" cy="37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BE8F3B-1A78-4DBC-9D4A-643113D72F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79891" y="5492523"/>
                  <a:ext cx="106956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E982BBE-2922-4A49-AF44-9D6B9A8280C2}"/>
                    </a:ext>
                  </a:extLst>
                </p14:cNvPr>
                <p14:cNvContentPartPr/>
                <p14:nvPr/>
              </p14:nvContentPartPr>
              <p14:xfrm>
                <a:off x="4126651" y="5805003"/>
                <a:ext cx="1150920" cy="627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E982BBE-2922-4A49-AF44-9D6B9A8280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08651" y="5787003"/>
                  <a:ext cx="1186560" cy="662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08426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350CD-7C58-4748-AB23-8776BAD671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52695" y="877605"/>
            <a:ext cx="4295775" cy="242222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0A0838-2F39-4F6E-ABDC-CA56DE312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018964"/>
              </p:ext>
            </p:extLst>
          </p:nvPr>
        </p:nvGraphicFramePr>
        <p:xfrm>
          <a:off x="566695" y="877605"/>
          <a:ext cx="5725160" cy="23591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2300453545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3714691403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1345514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No: of (X) Cell/Mobile Phones, X = Random Variable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Customers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Prob P(X=x), x=no: of values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62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450/1000 = 0.45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5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340/1000 = 0.34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500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110/1000 = 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5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40/1000 = 0.04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149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40/1000 = 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17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20/1000 = 0.02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249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524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8AAD58-5292-49E9-AC45-0A46687AA519}"/>
              </a:ext>
            </a:extLst>
          </p:cNvPr>
          <p:cNvSpPr txBox="1"/>
          <p:nvPr/>
        </p:nvSpPr>
        <p:spPr>
          <a:xfrm>
            <a:off x="436970" y="291313"/>
            <a:ext cx="1125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Suppose a Company want to increase the sell of their Mobiles 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DD240-2CE5-46F1-ABB8-0F46EE6EDA42}"/>
              </a:ext>
            </a:extLst>
          </p:cNvPr>
          <p:cNvSpPr txBox="1"/>
          <p:nvPr/>
        </p:nvSpPr>
        <p:spPr>
          <a:xfrm>
            <a:off x="299658" y="3299833"/>
            <a:ext cx="1125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4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B00FAF-22E2-477D-A866-A7188D3CF5C5}"/>
                  </a:ext>
                </a:extLst>
              </p:cNvPr>
              <p:cNvSpPr txBox="1"/>
              <p:nvPr/>
            </p:nvSpPr>
            <p:spPr>
              <a:xfrm>
                <a:off x="299659" y="3978319"/>
                <a:ext cx="11256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=0.04+0.02=0.06 </m:t>
                    </m:r>
                  </m:oMath>
                </a14:m>
                <a:r>
                  <a:rPr lang="en-US" sz="2000" b="0" dirty="0"/>
                  <a:t> = </a:t>
                </a:r>
                <a:r>
                  <a:rPr lang="en-US" sz="2000" dirty="0"/>
                  <a:t>1000* 0.06 = 60 customers</a:t>
                </a:r>
                <a:endParaRPr lang="th-TH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B00FAF-22E2-477D-A866-A7188D3CF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9" y="3978319"/>
                <a:ext cx="11256020" cy="307777"/>
              </a:xfrm>
              <a:prstGeom prst="rect">
                <a:avLst/>
              </a:prstGeom>
              <a:blipFill>
                <a:blip r:embed="rId3"/>
                <a:stretch>
                  <a:fillRect l="-758" t="-34000" b="-42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E66A769-4ACA-4F16-AA68-623AE133356A}"/>
              </a:ext>
            </a:extLst>
          </p:cNvPr>
          <p:cNvSpPr txBox="1"/>
          <p:nvPr/>
        </p:nvSpPr>
        <p:spPr>
          <a:xfrm>
            <a:off x="299659" y="4343404"/>
            <a:ext cx="11256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2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7D2ED-2E4F-4BCE-B297-57E3C3B39153}"/>
                  </a:ext>
                </a:extLst>
              </p:cNvPr>
              <p:cNvSpPr txBox="1"/>
              <p:nvPr/>
            </p:nvSpPr>
            <p:spPr>
              <a:xfrm>
                <a:off x="299658" y="4875052"/>
                <a:ext cx="1174129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=0.11+0.04+0.04+0.02=0.21 </m:t>
                    </m:r>
                  </m:oMath>
                </a14:m>
                <a:r>
                  <a:rPr lang="en-US" sz="1800" b="0" dirty="0"/>
                  <a:t> = </a:t>
                </a:r>
                <a:r>
                  <a:rPr lang="en-US" sz="1800" dirty="0"/>
                  <a:t>1000* 0.21 = 210 customers</a:t>
                </a:r>
                <a:endParaRPr lang="th-TH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7D2ED-2E4F-4BCE-B297-57E3C3B39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8" y="4875052"/>
                <a:ext cx="11741291" cy="646331"/>
              </a:xfrm>
              <a:prstGeom prst="rect">
                <a:avLst/>
              </a:prstGeom>
              <a:blipFill>
                <a:blip r:embed="rId4"/>
                <a:stretch>
                  <a:fillRect l="-415" t="-5660" b="-1037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C56DE7B-C5A7-49D7-BDE8-728707A7F04F}"/>
              </a:ext>
            </a:extLst>
          </p:cNvPr>
          <p:cNvSpPr txBox="1"/>
          <p:nvPr/>
        </p:nvSpPr>
        <p:spPr>
          <a:xfrm>
            <a:off x="224553" y="5441569"/>
            <a:ext cx="10891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1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30F4D5-5009-46F0-B82F-984F32D2A67E}"/>
                  </a:ext>
                </a:extLst>
              </p:cNvPr>
              <p:cNvSpPr txBox="1"/>
              <p:nvPr/>
            </p:nvSpPr>
            <p:spPr>
              <a:xfrm>
                <a:off x="348336" y="6077521"/>
                <a:ext cx="111586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=6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=0.34+0.11+0.04+0.04+0.02=0.55 </m:t>
                    </m:r>
                  </m:oMath>
                </a14:m>
                <a:r>
                  <a:rPr lang="en-US" sz="1600" b="0" dirty="0"/>
                  <a:t> = </a:t>
                </a:r>
                <a:r>
                  <a:rPr lang="en-US" sz="1600" dirty="0"/>
                  <a:t>1000* 0.55 = 550 customers</a:t>
                </a:r>
                <a:endParaRPr lang="th-TH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30F4D5-5009-46F0-B82F-984F32D2A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6" y="6077521"/>
                <a:ext cx="11158664" cy="584775"/>
              </a:xfrm>
              <a:prstGeom prst="rect">
                <a:avLst/>
              </a:prstGeom>
              <a:blipFill>
                <a:blip r:embed="rId5"/>
                <a:stretch>
                  <a:fillRect l="-273" t="-3125" b="-937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03A706-79FC-46F9-8CF9-3832FB91D85F}"/>
                  </a:ext>
                </a:extLst>
              </p14:cNvPr>
              <p14:cNvContentPartPr/>
              <p14:nvPr/>
            </p14:nvContentPartPr>
            <p14:xfrm>
              <a:off x="1116331" y="2788531"/>
              <a:ext cx="346320" cy="84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03A706-79FC-46F9-8CF9-3832FB91D85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8691" y="2770891"/>
                <a:ext cx="38196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90C711AB-2F29-4197-8262-1290AE342DEE}"/>
              </a:ext>
            </a:extLst>
          </p:cNvPr>
          <p:cNvGrpSpPr/>
          <p:nvPr/>
        </p:nvGrpSpPr>
        <p:grpSpPr>
          <a:xfrm>
            <a:off x="865411" y="1141171"/>
            <a:ext cx="2996640" cy="2193120"/>
            <a:chOff x="865411" y="1141171"/>
            <a:chExt cx="2996640" cy="219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6F010F5-7BAD-4DA8-B9BA-8C8EB9F342DD}"/>
                    </a:ext>
                  </a:extLst>
                </p14:cNvPr>
                <p14:cNvContentPartPr/>
                <p14:nvPr/>
              </p14:nvContentPartPr>
              <p14:xfrm>
                <a:off x="2921011" y="1259611"/>
                <a:ext cx="736200" cy="525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6F010F5-7BAD-4DA8-B9BA-8C8EB9F342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03011" y="1241971"/>
                  <a:ext cx="77184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1EB3B19-B9D2-490A-86E2-307CE546A5D8}"/>
                    </a:ext>
                  </a:extLst>
                </p14:cNvPr>
                <p14:cNvContentPartPr/>
                <p14:nvPr/>
              </p14:nvContentPartPr>
              <p14:xfrm>
                <a:off x="865411" y="1141171"/>
                <a:ext cx="550800" cy="577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1EB3B19-B9D2-490A-86E2-307CE546A5D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7771" y="1123171"/>
                  <a:ext cx="58644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96FC82B-2CA4-49BE-8532-BAA073839F65}"/>
                    </a:ext>
                  </a:extLst>
                </p14:cNvPr>
                <p14:cNvContentPartPr/>
                <p14:nvPr/>
              </p14:nvContentPartPr>
              <p14:xfrm>
                <a:off x="3106771" y="1722571"/>
                <a:ext cx="755280" cy="285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96FC82B-2CA4-49BE-8532-BAA073839F6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089131" y="1704571"/>
                  <a:ext cx="7909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8066DCE-E8E8-4607-84BE-577B9C5E3206}"/>
                    </a:ext>
                  </a:extLst>
                </p14:cNvPr>
                <p14:cNvContentPartPr/>
                <p14:nvPr/>
              </p14:nvContentPartPr>
              <p14:xfrm>
                <a:off x="1132531" y="1749211"/>
                <a:ext cx="614880" cy="222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8066DCE-E8E8-4607-84BE-577B9C5E32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14531" y="1731211"/>
                  <a:ext cx="650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FFE8754-B259-4193-BB67-137DFE3A105D}"/>
                    </a:ext>
                  </a:extLst>
                </p14:cNvPr>
                <p14:cNvContentPartPr/>
                <p14:nvPr/>
              </p14:nvContentPartPr>
              <p14:xfrm>
                <a:off x="3090571" y="2098051"/>
                <a:ext cx="554760" cy="86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FFE8754-B259-4193-BB67-137DFE3A10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72931" y="2080411"/>
                  <a:ext cx="590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494A33D-E5F5-4F63-87CD-5C7834BA52CA}"/>
                    </a:ext>
                  </a:extLst>
                </p14:cNvPr>
                <p14:cNvContentPartPr/>
                <p14:nvPr/>
              </p14:nvContentPartPr>
              <p14:xfrm>
                <a:off x="1342771" y="2022091"/>
                <a:ext cx="585000" cy="155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494A33D-E5F5-4F63-87CD-5C7834BA52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25131" y="2004091"/>
                  <a:ext cx="620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BEDE026-A669-4507-B70A-92BC0CB7E116}"/>
                    </a:ext>
                  </a:extLst>
                </p14:cNvPr>
                <p14:cNvContentPartPr/>
                <p14:nvPr/>
              </p14:nvContentPartPr>
              <p14:xfrm>
                <a:off x="3017851" y="2286691"/>
                <a:ext cx="566640" cy="150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BEDE026-A669-4507-B70A-92BC0CB7E11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00211" y="2268691"/>
                  <a:ext cx="6022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913D040-FDA5-45D5-B3DA-41F6A146979D}"/>
                    </a:ext>
                  </a:extLst>
                </p14:cNvPr>
                <p14:cNvContentPartPr/>
                <p14:nvPr/>
              </p14:nvContentPartPr>
              <p14:xfrm>
                <a:off x="1067731" y="2333491"/>
                <a:ext cx="435960" cy="78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913D040-FDA5-45D5-B3DA-41F6A146979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0091" y="2315491"/>
                  <a:ext cx="471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1C98FC-33A7-41A6-8B0E-CA1EEC7036BB}"/>
                    </a:ext>
                  </a:extLst>
                </p14:cNvPr>
                <p14:cNvContentPartPr/>
                <p14:nvPr/>
              </p14:nvContentPartPr>
              <p14:xfrm>
                <a:off x="3082651" y="2476051"/>
                <a:ext cx="491760" cy="22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1C98FC-33A7-41A6-8B0E-CA1EEC7036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65011" y="2458411"/>
                  <a:ext cx="5274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98A70C5-47FE-490E-B3B3-406C233EF942}"/>
                    </a:ext>
                  </a:extLst>
                </p14:cNvPr>
                <p14:cNvContentPartPr/>
                <p14:nvPr/>
              </p14:nvContentPartPr>
              <p14:xfrm>
                <a:off x="1456171" y="2409451"/>
                <a:ext cx="582120" cy="28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98A70C5-47FE-490E-B3B3-406C233EF9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38531" y="2391451"/>
                  <a:ext cx="617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596DD3-9974-4935-BF13-E9CEA20B3AEB}"/>
                    </a:ext>
                  </a:extLst>
                </p14:cNvPr>
                <p14:cNvContentPartPr/>
                <p14:nvPr/>
              </p14:nvContentPartPr>
              <p14:xfrm>
                <a:off x="2945131" y="2508451"/>
                <a:ext cx="600120" cy="413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596DD3-9974-4935-BF13-E9CEA20B3A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27131" y="2490811"/>
                  <a:ext cx="6357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F69F863-C2CF-4DC3-911B-2825E35FEE73}"/>
                    </a:ext>
                  </a:extLst>
                </p14:cNvPr>
                <p14:cNvContentPartPr/>
                <p14:nvPr/>
              </p14:nvContentPartPr>
              <p14:xfrm>
                <a:off x="2216131" y="1187971"/>
                <a:ext cx="1150560" cy="2146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F69F863-C2CF-4DC3-911B-2825E35FEE7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98491" y="1169971"/>
                  <a:ext cx="1186200" cy="21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04E1514-E40C-4DB5-9FE2-F8D82B73174B}"/>
                    </a:ext>
                  </a:extLst>
                </p14:cNvPr>
                <p14:cNvContentPartPr/>
                <p14:nvPr/>
              </p14:nvContentPartPr>
              <p14:xfrm>
                <a:off x="3034051" y="2958451"/>
                <a:ext cx="281520" cy="182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04E1514-E40C-4DB5-9FE2-F8D82B73174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16411" y="2940451"/>
                  <a:ext cx="317160" cy="21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F994454-81E0-46B8-A1F1-64B7DFE2C885}"/>
                  </a:ext>
                </a:extLst>
              </p14:cNvPr>
              <p14:cNvContentPartPr/>
              <p14:nvPr/>
            </p14:nvContentPartPr>
            <p14:xfrm>
              <a:off x="2791411" y="1228291"/>
              <a:ext cx="487080" cy="37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F994454-81E0-46B8-A1F1-64B7DFE2C8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73411" y="1210651"/>
                <a:ext cx="52272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95EC93E-478D-4AE3-B15B-2F4F5E789FCD}"/>
                  </a:ext>
                </a:extLst>
              </p14:cNvPr>
              <p14:cNvContentPartPr/>
              <p14:nvPr/>
            </p14:nvContentPartPr>
            <p14:xfrm>
              <a:off x="5680411" y="1364731"/>
              <a:ext cx="352440" cy="205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95EC93E-478D-4AE3-B15B-2F4F5E789FC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62411" y="1347091"/>
                <a:ext cx="3880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1F3E820-2853-4B14-B510-6492B069A8C7}"/>
                  </a:ext>
                </a:extLst>
              </p14:cNvPr>
              <p14:cNvContentPartPr/>
              <p14:nvPr/>
            </p14:nvContentPartPr>
            <p14:xfrm>
              <a:off x="4271731" y="1842451"/>
              <a:ext cx="216720" cy="98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1F3E820-2853-4B14-B510-6492B069A8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54091" y="1824451"/>
                <a:ext cx="2523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030A73-A443-4119-A5B9-8D54691D62D2}"/>
                  </a:ext>
                </a:extLst>
              </p14:cNvPr>
              <p14:cNvContentPartPr/>
              <p14:nvPr/>
            </p14:nvContentPartPr>
            <p14:xfrm>
              <a:off x="5842051" y="1724371"/>
              <a:ext cx="296280" cy="193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030A73-A443-4119-A5B9-8D54691D62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24411" y="1706731"/>
                <a:ext cx="3319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C465A54-B580-4C0C-A6FD-D08C8C301192}"/>
                  </a:ext>
                </a:extLst>
              </p14:cNvPr>
              <p14:cNvContentPartPr/>
              <p14:nvPr/>
            </p14:nvContentPartPr>
            <p14:xfrm>
              <a:off x="4142851" y="2192731"/>
              <a:ext cx="387720" cy="41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C465A54-B580-4C0C-A6FD-D08C8C30119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24851" y="2174731"/>
                <a:ext cx="4233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5867FB1-DE1D-455F-916B-203F21329501}"/>
                  </a:ext>
                </a:extLst>
              </p14:cNvPr>
              <p14:cNvContentPartPr/>
              <p14:nvPr/>
            </p14:nvContentPartPr>
            <p14:xfrm>
              <a:off x="5858251" y="2077531"/>
              <a:ext cx="158040" cy="91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5867FB1-DE1D-455F-916B-203F2132950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40611" y="2059891"/>
                <a:ext cx="1936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234CE0A-B221-403C-BCE5-AD9A0CAE35AD}"/>
                  </a:ext>
                </a:extLst>
              </p14:cNvPr>
              <p14:cNvContentPartPr/>
              <p14:nvPr/>
            </p14:nvContentPartPr>
            <p14:xfrm>
              <a:off x="5804251" y="1456171"/>
              <a:ext cx="229680" cy="1541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234CE0A-B221-403C-BCE5-AD9A0CAE35A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786251" y="1438531"/>
                <a:ext cx="265320" cy="15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C5581F1-432F-496C-801B-5B2BCF8753F2}"/>
                  </a:ext>
                </a:extLst>
              </p14:cNvPr>
              <p14:cNvContentPartPr/>
              <p14:nvPr/>
            </p14:nvContentPartPr>
            <p14:xfrm>
              <a:off x="4652611" y="3042331"/>
              <a:ext cx="365040" cy="81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C5581F1-432F-496C-801B-5B2BCF8753F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34971" y="3024331"/>
                <a:ext cx="4006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95C5515-FF49-4944-86FA-E5203E78B82B}"/>
                  </a:ext>
                </a:extLst>
              </p14:cNvPr>
              <p14:cNvContentPartPr/>
              <p14:nvPr/>
            </p14:nvContentPartPr>
            <p14:xfrm>
              <a:off x="914011" y="3478291"/>
              <a:ext cx="8755200" cy="342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95C5515-FF49-4944-86FA-E5203E78B82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6371" y="3460651"/>
                <a:ext cx="87908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D9491FA-63EF-42B2-A148-69B09F3F5232}"/>
                  </a:ext>
                </a:extLst>
              </p14:cNvPr>
              <p14:cNvContentPartPr/>
              <p14:nvPr/>
            </p14:nvContentPartPr>
            <p14:xfrm>
              <a:off x="2313331" y="2555611"/>
              <a:ext cx="569880" cy="441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D9491FA-63EF-42B2-A148-69B09F3F523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95331" y="2537611"/>
                <a:ext cx="60552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B050D7E-DF4C-4F03-82E7-EEAC1B904E06}"/>
                  </a:ext>
                </a:extLst>
              </p14:cNvPr>
              <p14:cNvContentPartPr/>
              <p14:nvPr/>
            </p14:nvContentPartPr>
            <p14:xfrm>
              <a:off x="1966291" y="3803731"/>
              <a:ext cx="542880" cy="168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B050D7E-DF4C-4F03-82E7-EEAC1B904E0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48291" y="3786091"/>
                <a:ext cx="5785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A1597E1-85DA-4E98-AC28-26158910D3FD}"/>
                  </a:ext>
                </a:extLst>
              </p14:cNvPr>
              <p14:cNvContentPartPr/>
              <p14:nvPr/>
            </p14:nvContentPartPr>
            <p14:xfrm>
              <a:off x="3487291" y="3866011"/>
              <a:ext cx="453240" cy="170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A1597E1-85DA-4E98-AC28-26158910D3F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69651" y="3848011"/>
                <a:ext cx="4888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06AAF9C-0B1E-417B-8A08-2B0065059D5D}"/>
                  </a:ext>
                </a:extLst>
              </p14:cNvPr>
              <p14:cNvContentPartPr/>
              <p14:nvPr/>
            </p14:nvContentPartPr>
            <p14:xfrm>
              <a:off x="3478291" y="3098851"/>
              <a:ext cx="128880" cy="90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06AAF9C-0B1E-417B-8A08-2B0065059D5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60651" y="3081211"/>
                <a:ext cx="16452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391AC3B-276E-4AEF-9BC0-DB34928C3D95}"/>
                  </a:ext>
                </a:extLst>
              </p14:cNvPr>
              <p14:cNvContentPartPr/>
              <p14:nvPr/>
            </p14:nvContentPartPr>
            <p14:xfrm>
              <a:off x="8423251" y="3609691"/>
              <a:ext cx="1163160" cy="367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391AC3B-276E-4AEF-9BC0-DB34928C3D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05611" y="3592051"/>
                <a:ext cx="119880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E2CC6E4-552E-46F4-BB45-E72E0A65EBA9}"/>
                  </a:ext>
                </a:extLst>
              </p14:cNvPr>
              <p14:cNvContentPartPr/>
              <p14:nvPr/>
            </p14:nvContentPartPr>
            <p14:xfrm>
              <a:off x="1682971" y="4617331"/>
              <a:ext cx="10006200" cy="860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E2CC6E4-552E-46F4-BB45-E72E0A65EBA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64971" y="4599691"/>
                <a:ext cx="10041840" cy="89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C65017E-0F09-4832-B0A1-0D79D1EA1753}"/>
              </a:ext>
            </a:extLst>
          </p:cNvPr>
          <p:cNvGrpSpPr/>
          <p:nvPr/>
        </p:nvGrpSpPr>
        <p:grpSpPr>
          <a:xfrm>
            <a:off x="410011" y="1914091"/>
            <a:ext cx="723960" cy="1199880"/>
            <a:chOff x="410011" y="1914091"/>
            <a:chExt cx="723960" cy="11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68D542E-FA93-4EFE-8297-EDAEAA92D9D4}"/>
                    </a:ext>
                  </a:extLst>
                </p14:cNvPr>
                <p14:cNvContentPartPr/>
                <p14:nvPr/>
              </p14:nvContentPartPr>
              <p14:xfrm>
                <a:off x="792691" y="2499811"/>
                <a:ext cx="341280" cy="1465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68D542E-FA93-4EFE-8297-EDAEAA92D9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4691" y="2481811"/>
                  <a:ext cx="376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84F113-BAFD-4A17-9A07-F36493D91C0C}"/>
                    </a:ext>
                  </a:extLst>
                </p14:cNvPr>
                <p14:cNvContentPartPr/>
                <p14:nvPr/>
              </p14:nvContentPartPr>
              <p14:xfrm>
                <a:off x="768571" y="2745331"/>
                <a:ext cx="332640" cy="176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84F113-BAFD-4A17-9A07-F36493D91C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50571" y="2727331"/>
                  <a:ext cx="368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ED4B7A-0F99-41A6-B174-D531E3323584}"/>
                    </a:ext>
                  </a:extLst>
                </p14:cNvPr>
                <p14:cNvContentPartPr/>
                <p14:nvPr/>
              </p14:nvContentPartPr>
              <p14:xfrm>
                <a:off x="436651" y="2175451"/>
                <a:ext cx="130320" cy="54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ED4B7A-0F99-41A6-B174-D531E332358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8651" y="2157451"/>
                  <a:ext cx="165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38061C-F4F7-482F-BF1B-C7D8B4B5517A}"/>
                    </a:ext>
                  </a:extLst>
                </p14:cNvPr>
                <p14:cNvContentPartPr/>
                <p14:nvPr/>
              </p14:nvContentPartPr>
              <p14:xfrm>
                <a:off x="428731" y="2345371"/>
                <a:ext cx="113400" cy="58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38061C-F4F7-482F-BF1B-C7D8B4B5517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0731" y="2327731"/>
                  <a:ext cx="1490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BC4FD2D-6CFE-4BAE-BDC7-D29DED74B271}"/>
                    </a:ext>
                  </a:extLst>
                </p14:cNvPr>
                <p14:cNvContentPartPr/>
                <p14:nvPr/>
              </p14:nvContentPartPr>
              <p14:xfrm>
                <a:off x="452851" y="2593771"/>
                <a:ext cx="109800" cy="766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BC4FD2D-6CFE-4BAE-BDC7-D29DED74B27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34851" y="2575771"/>
                  <a:ext cx="1454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8E6B391-053D-4D24-BF01-5A2DE1D75018}"/>
                    </a:ext>
                  </a:extLst>
                </p14:cNvPr>
                <p14:cNvContentPartPr/>
                <p14:nvPr/>
              </p14:nvContentPartPr>
              <p14:xfrm>
                <a:off x="452851" y="2831731"/>
                <a:ext cx="80640" cy="896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8E6B391-053D-4D24-BF01-5A2DE1D7501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4851" y="2814091"/>
                  <a:ext cx="116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36C2465-3279-4399-AFDD-2D3D61743E63}"/>
                    </a:ext>
                  </a:extLst>
                </p14:cNvPr>
                <p14:cNvContentPartPr/>
                <p14:nvPr/>
              </p14:nvContentPartPr>
              <p14:xfrm>
                <a:off x="410011" y="1914091"/>
                <a:ext cx="73440" cy="1199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36C2465-3279-4399-AFDD-2D3D61743E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92011" y="1896451"/>
                  <a:ext cx="109080" cy="123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BEC2DD4-A33A-4213-92D3-6931ED139EF5}"/>
                  </a:ext>
                </a:extLst>
              </p14:cNvPr>
              <p14:cNvContentPartPr/>
              <p14:nvPr/>
            </p14:nvContentPartPr>
            <p14:xfrm>
              <a:off x="412531" y="6701011"/>
              <a:ext cx="2630520" cy="144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BEC2DD4-A33A-4213-92D3-6931ED139EF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4531" y="6683011"/>
                <a:ext cx="2666160" cy="1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70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FAF-4870-4AAD-9679-A4D9060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7" y="154734"/>
            <a:ext cx="10515600" cy="526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Stochastic Process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A6FA-C40C-43D5-9439-7A337CB58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53" y="919317"/>
            <a:ext cx="1168827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Any process changes with respect to time is known as Stochastic Process.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Stochastic Process is a probabilistic type model, in which the current state of a process depend all its previous state.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a family of random variable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7030A0"/>
                </a:solidFill>
              </a:rPr>
              <a:t>Uses: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To examine and predict the behavior of consumers in terms of their brand loyalty and switching patterns to other brands.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Usually constructed in terms of transition probabilities.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Used to study the stock market price movements</a:t>
            </a:r>
          </a:p>
        </p:txBody>
      </p:sp>
    </p:spTree>
    <p:extLst>
      <p:ext uri="{BB962C8B-B14F-4D97-AF65-F5344CB8AC3E}">
        <p14:creationId xmlns:p14="http://schemas.microsoft.com/office/powerpoint/2010/main" val="1043275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DCB0-5112-4269-8648-E6AD9615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54174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93740-E14C-49FD-BAD4-2BC25F65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836123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Markov Chain is said to be irreducible if every state communicate with every other state, otherwise it is called as Not Irreducible.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3F0E6-F4E9-4E7D-9E4E-90EB112D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311560"/>
            <a:ext cx="2438400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82F75-EF6D-44B4-8FE0-6FDFEDDC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473485"/>
            <a:ext cx="3629025" cy="116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17389-F507-4C4C-8E9A-F9A624F053B1}"/>
              </a:ext>
            </a:extLst>
          </p:cNvPr>
          <p:cNvSpPr txBox="1"/>
          <p:nvPr/>
        </p:nvSpPr>
        <p:spPr>
          <a:xfrm>
            <a:off x="7038975" y="2367171"/>
            <a:ext cx="4324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Irreducible (</a:t>
            </a:r>
            <a:r>
              <a:rPr lang="en-US" sz="2400" b="1" dirty="0"/>
              <a:t>original sate always </a:t>
            </a:r>
          </a:p>
          <a:p>
            <a:r>
              <a:rPr lang="en-US" sz="2400" b="1" dirty="0"/>
              <a:t>count as reachable</a:t>
            </a:r>
            <a:r>
              <a:rPr lang="en-US" sz="24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dirty="0"/>
              <a:t>C(0) = {0,1,2} </a:t>
            </a:r>
          </a:p>
          <a:p>
            <a:r>
              <a:rPr lang="en-US" dirty="0"/>
              <a:t>C(1) = {0,1,2}</a:t>
            </a:r>
          </a:p>
          <a:p>
            <a:r>
              <a:rPr lang="en-US" dirty="0"/>
              <a:t>C(2) = {0,1,2}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A5E1A-F30A-4D74-9BCF-B752D3B1464D}"/>
              </a:ext>
            </a:extLst>
          </p:cNvPr>
          <p:cNvSpPr txBox="1"/>
          <p:nvPr/>
        </p:nvSpPr>
        <p:spPr>
          <a:xfrm>
            <a:off x="295275" y="178834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8811E-A293-42DF-A420-BAEAF0D1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955396"/>
            <a:ext cx="5934075" cy="26700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C35CC7-3462-4077-B2AC-2C7A8C6C70A4}"/>
              </a:ext>
            </a:extLst>
          </p:cNvPr>
          <p:cNvSpPr txBox="1"/>
          <p:nvPr/>
        </p:nvSpPr>
        <p:spPr>
          <a:xfrm>
            <a:off x="6970826" y="4566281"/>
            <a:ext cx="4239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Irreducible (</a:t>
            </a:r>
            <a:r>
              <a:rPr lang="en-US" sz="2400" b="1" dirty="0"/>
              <a:t>original sate always </a:t>
            </a:r>
          </a:p>
          <a:p>
            <a:r>
              <a:rPr lang="en-US" sz="2400" b="1" dirty="0"/>
              <a:t>count as reachable</a:t>
            </a:r>
            <a:r>
              <a:rPr lang="en-US" sz="24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2400" dirty="0"/>
              <a:t>C(1) = {1,2,3,4} </a:t>
            </a:r>
          </a:p>
          <a:p>
            <a:r>
              <a:rPr lang="en-US" sz="2400" dirty="0"/>
              <a:t>C(2) = {1,2,3,4}</a:t>
            </a:r>
          </a:p>
          <a:p>
            <a:r>
              <a:rPr lang="en-US" sz="2400" dirty="0"/>
              <a:t>C(3) = {1,2,3,4}</a:t>
            </a:r>
          </a:p>
          <a:p>
            <a:r>
              <a:rPr lang="en-US" sz="2400" dirty="0"/>
              <a:t>C(4) = {1,2,3,4}</a:t>
            </a:r>
            <a:endParaRPr lang="th-TH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640DC6-26DF-4EAD-9A10-A276BD5879C1}"/>
              </a:ext>
            </a:extLst>
          </p:cNvPr>
          <p:cNvGrpSpPr/>
          <p:nvPr/>
        </p:nvGrpSpPr>
        <p:grpSpPr>
          <a:xfrm>
            <a:off x="517651" y="579963"/>
            <a:ext cx="5641200" cy="156960"/>
            <a:chOff x="517651" y="579963"/>
            <a:chExt cx="564120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FCADF8C-A9BF-4433-BB5F-2EB0AE5D6DB1}"/>
                    </a:ext>
                  </a:extLst>
                </p14:cNvPr>
                <p14:cNvContentPartPr/>
                <p14:nvPr/>
              </p14:nvContentPartPr>
              <p14:xfrm>
                <a:off x="517651" y="623883"/>
                <a:ext cx="1630080" cy="113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FCADF8C-A9BF-4433-BB5F-2EB0AE5D6D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0011" y="606243"/>
                  <a:ext cx="16657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329094-B11C-454C-9D3C-D3B9ADA4A37D}"/>
                    </a:ext>
                  </a:extLst>
                </p14:cNvPr>
                <p14:cNvContentPartPr/>
                <p14:nvPr/>
              </p14:nvContentPartPr>
              <p14:xfrm>
                <a:off x="3519691" y="579963"/>
                <a:ext cx="2639160" cy="50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329094-B11C-454C-9D3C-D3B9ADA4A3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02051" y="561963"/>
                  <a:ext cx="267480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7025BB-1B37-4E41-B87B-B6CCCAFE4E4D}"/>
                  </a:ext>
                </a:extLst>
              </p14:cNvPr>
              <p14:cNvContentPartPr/>
              <p14:nvPr/>
            </p14:nvContentPartPr>
            <p14:xfrm>
              <a:off x="4409971" y="1164963"/>
              <a:ext cx="1436760" cy="33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7025BB-1B37-4E41-B87B-B6CCCAFE4E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91971" y="1146963"/>
                <a:ext cx="14724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3FDBCB-FE5F-4AFF-A474-2AF7F7DAF24D}"/>
                  </a:ext>
                </a:extLst>
              </p14:cNvPr>
              <p14:cNvContentPartPr/>
              <p14:nvPr/>
            </p14:nvContentPartPr>
            <p14:xfrm>
              <a:off x="493171" y="1634403"/>
              <a:ext cx="1529280" cy="163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3FDBCB-FE5F-4AFF-A474-2AF7F7DAF2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5531" y="1616403"/>
                <a:ext cx="15649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4EBCE03-4132-422A-9E1F-996C1D711BAA}"/>
                  </a:ext>
                </a:extLst>
              </p14:cNvPr>
              <p14:cNvContentPartPr/>
              <p14:nvPr/>
            </p14:nvContentPartPr>
            <p14:xfrm>
              <a:off x="6667531" y="1499043"/>
              <a:ext cx="2202480" cy="192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4EBCE03-4132-422A-9E1F-996C1D711BA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49531" y="1481403"/>
                <a:ext cx="223812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3DD8FD9-59BA-45F1-80C8-7132ACA5249D}"/>
                  </a:ext>
                </a:extLst>
              </p14:cNvPr>
              <p14:cNvContentPartPr/>
              <p14:nvPr/>
            </p14:nvContentPartPr>
            <p14:xfrm>
              <a:off x="6821251" y="3681363"/>
              <a:ext cx="244080" cy="80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3DD8FD9-59BA-45F1-80C8-7132ACA5249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803611" y="3663363"/>
                <a:ext cx="279720" cy="116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F2E98EB-91E2-42CE-8FF5-7407AF84F1DB}"/>
              </a:ext>
            </a:extLst>
          </p:cNvPr>
          <p:cNvGrpSpPr/>
          <p:nvPr/>
        </p:nvGrpSpPr>
        <p:grpSpPr>
          <a:xfrm>
            <a:off x="2764411" y="2217963"/>
            <a:ext cx="4505400" cy="1972800"/>
            <a:chOff x="2764411" y="2217963"/>
            <a:chExt cx="4505400" cy="19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7EB0B16-2F57-41C1-930F-100C96204B81}"/>
                    </a:ext>
                  </a:extLst>
                </p14:cNvPr>
                <p14:cNvContentPartPr/>
                <p14:nvPr/>
              </p14:nvContentPartPr>
              <p14:xfrm>
                <a:off x="2764411" y="2217963"/>
                <a:ext cx="3345120" cy="1601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7EB0B16-2F57-41C1-930F-100C96204B8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46411" y="2200323"/>
                  <a:ext cx="3380760" cy="163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1D50E77-D1FC-4564-B491-906111523EED}"/>
                    </a:ext>
                  </a:extLst>
                </p14:cNvPr>
                <p14:cNvContentPartPr/>
                <p14:nvPr/>
              </p14:nvContentPartPr>
              <p14:xfrm>
                <a:off x="6683731" y="3851643"/>
                <a:ext cx="586080" cy="339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1D50E77-D1FC-4564-B491-906111523EE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65731" y="3833643"/>
                  <a:ext cx="62172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F9ADA3-CFDA-4C57-9F65-C9AED16B4208}"/>
                    </a:ext>
                  </a:extLst>
                </p14:cNvPr>
                <p14:cNvContentPartPr/>
                <p14:nvPr/>
              </p14:nvContentPartPr>
              <p14:xfrm>
                <a:off x="6926731" y="3161523"/>
                <a:ext cx="323640" cy="123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F9ADA3-CFDA-4C57-9F65-C9AED16B420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08731" y="3143883"/>
                  <a:ext cx="359280" cy="159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DCC0F55-0B40-4162-94E3-D9C264205647}"/>
                  </a:ext>
                </a:extLst>
              </p14:cNvPr>
              <p14:cNvContentPartPr/>
              <p14:nvPr/>
            </p14:nvContentPartPr>
            <p14:xfrm>
              <a:off x="7031851" y="2328843"/>
              <a:ext cx="2873160" cy="159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DCC0F55-0B40-4162-94E3-D9C26420564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013851" y="2310843"/>
                <a:ext cx="29088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A9E9CC4-2981-47B2-B793-92E053886CC8}"/>
                  </a:ext>
                </a:extLst>
              </p14:cNvPr>
              <p14:cNvContentPartPr/>
              <p14:nvPr/>
            </p14:nvContentPartPr>
            <p14:xfrm>
              <a:off x="2645611" y="3815643"/>
              <a:ext cx="4456440" cy="2359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A9E9CC4-2981-47B2-B793-92E053886C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27971" y="3797643"/>
                <a:ext cx="4492080" cy="239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845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4CB2-7CBB-4D10-B376-22EE40699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405" y="194209"/>
            <a:ext cx="11353126" cy="192590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Operation Research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Operational Research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Quantitative Techniques for Management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Quantitative Analysis for Management /</a:t>
            </a:r>
            <a:endParaRPr lang="th-TH" sz="3200" b="1" dirty="0">
              <a:solidFill>
                <a:srgbClr val="7030A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C74CCB-6905-44FB-A473-7D6636129BBA}"/>
              </a:ext>
            </a:extLst>
          </p:cNvPr>
          <p:cNvSpPr/>
          <p:nvPr/>
        </p:nvSpPr>
        <p:spPr>
          <a:xfrm>
            <a:off x="995319" y="3123525"/>
            <a:ext cx="2848397" cy="1561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0ECBF-6C6B-44C0-9EAC-08DB32C6B7B2}"/>
              </a:ext>
            </a:extLst>
          </p:cNvPr>
          <p:cNvSpPr txBox="1"/>
          <p:nvPr/>
        </p:nvSpPr>
        <p:spPr>
          <a:xfrm>
            <a:off x="995319" y="4814760"/>
            <a:ext cx="3117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means a thing that is ready to use or in a working condition.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52D3E5-0C6A-4021-8562-C646126857C2}"/>
              </a:ext>
            </a:extLst>
          </p:cNvPr>
          <p:cNvSpPr/>
          <p:nvPr/>
        </p:nvSpPr>
        <p:spPr>
          <a:xfrm>
            <a:off x="6096000" y="3172078"/>
            <a:ext cx="3048000" cy="14646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EC139-4145-4792-BF47-EB4F8BDD80CE}"/>
              </a:ext>
            </a:extLst>
          </p:cNvPr>
          <p:cNvSpPr txBox="1"/>
          <p:nvPr/>
        </p:nvSpPr>
        <p:spPr>
          <a:xfrm>
            <a:off x="6096000" y="4636736"/>
            <a:ext cx="41936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means to investigate something or to test something or To investigate or To review.</a:t>
            </a:r>
            <a:endParaRPr lang="th-TH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DE2223C-D88E-4915-9C7D-ED40F570FE93}"/>
              </a:ext>
            </a:extLst>
          </p:cNvPr>
          <p:cNvGrpSpPr/>
          <p:nvPr/>
        </p:nvGrpSpPr>
        <p:grpSpPr>
          <a:xfrm>
            <a:off x="7743931" y="141451"/>
            <a:ext cx="3053160" cy="2039400"/>
            <a:chOff x="7743931" y="141451"/>
            <a:chExt cx="3053160" cy="20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C040021-B7AB-4B63-80DC-4D1966956179}"/>
                    </a:ext>
                  </a:extLst>
                </p14:cNvPr>
                <p14:cNvContentPartPr/>
                <p14:nvPr/>
              </p14:nvContentPartPr>
              <p14:xfrm>
                <a:off x="7743931" y="141451"/>
                <a:ext cx="1082880" cy="394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C040021-B7AB-4B63-80DC-4D19669561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25931" y="123811"/>
                  <a:ext cx="11185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20A79D-D6FF-47FE-B142-486A643F3DEA}"/>
                    </a:ext>
                  </a:extLst>
                </p14:cNvPr>
                <p14:cNvContentPartPr/>
                <p14:nvPr/>
              </p14:nvContentPartPr>
              <p14:xfrm>
                <a:off x="7832851" y="516931"/>
                <a:ext cx="1614960" cy="485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20A79D-D6FF-47FE-B142-486A643F3D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14851" y="498931"/>
                  <a:ext cx="1650600" cy="52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16717A0-F163-4429-96E1-91C2D614A13F}"/>
                    </a:ext>
                  </a:extLst>
                </p14:cNvPr>
                <p14:cNvContentPartPr/>
                <p14:nvPr/>
              </p14:nvContentPartPr>
              <p14:xfrm>
                <a:off x="9370051" y="864331"/>
                <a:ext cx="1427040" cy="561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16717A0-F163-4429-96E1-91C2D614A13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52411" y="846331"/>
                  <a:ext cx="146268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C57679-82F3-4EEB-BA18-6CE919816001}"/>
                    </a:ext>
                  </a:extLst>
                </p14:cNvPr>
                <p14:cNvContentPartPr/>
                <p14:nvPr/>
              </p14:nvContentPartPr>
              <p14:xfrm>
                <a:off x="8836171" y="1562011"/>
                <a:ext cx="1490040" cy="618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C57679-82F3-4EEB-BA18-6CE91981600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818531" y="1544011"/>
                  <a:ext cx="1525680" cy="65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DB2D9F6-C34B-4233-9BDD-2A52EA4B2C60}"/>
                  </a:ext>
                </a:extLst>
              </p14:cNvPr>
              <p14:cNvContentPartPr/>
              <p14:nvPr/>
            </p14:nvContentPartPr>
            <p14:xfrm>
              <a:off x="1277971" y="4700131"/>
              <a:ext cx="2885760" cy="1469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DB2D9F6-C34B-4233-9BDD-2A52EA4B2C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9971" y="4682131"/>
                <a:ext cx="2921400" cy="15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474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365C19-D5EB-4F78-A607-5848009E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7" y="1285875"/>
            <a:ext cx="3619500" cy="214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66EC69-AAEC-4897-9A58-25ABA240D810}"/>
              </a:ext>
            </a:extLst>
          </p:cNvPr>
          <p:cNvSpPr txBox="1"/>
          <p:nvPr/>
        </p:nvSpPr>
        <p:spPr>
          <a:xfrm>
            <a:off x="3835288" y="1193543"/>
            <a:ext cx="496884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Not Irreducible (</a:t>
            </a:r>
            <a:r>
              <a:rPr lang="en-US" sz="1800" b="1" dirty="0"/>
              <a:t>original sate always count as reachable</a:t>
            </a:r>
            <a:r>
              <a:rPr lang="en-US" sz="18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dirty="0"/>
              <a:t>C(S1) = {S1,S2,S3,S4,S5}</a:t>
            </a:r>
          </a:p>
          <a:p>
            <a:r>
              <a:rPr lang="en-US" dirty="0"/>
              <a:t>C(S2) = {S1,S2,S3,S4,S5}</a:t>
            </a:r>
          </a:p>
          <a:p>
            <a:r>
              <a:rPr lang="en-US" dirty="0"/>
              <a:t>C(S3) = {S1,S2,S3,S4,S5}</a:t>
            </a:r>
          </a:p>
          <a:p>
            <a:r>
              <a:rPr lang="en-US" dirty="0"/>
              <a:t>C(S4) = {S4,S5}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61E0E-4ECA-4378-90B8-C5F38067013F}"/>
              </a:ext>
            </a:extLst>
          </p:cNvPr>
          <p:cNvSpPr txBox="1"/>
          <p:nvPr/>
        </p:nvSpPr>
        <p:spPr>
          <a:xfrm>
            <a:off x="384287" y="50170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A8246-5B7D-4ACB-8A1E-D3ADA3CE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3" y="4595812"/>
            <a:ext cx="3648075" cy="1952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2BB35-08D6-48C9-A23A-CC9E5FA5CAB9}"/>
              </a:ext>
            </a:extLst>
          </p:cNvPr>
          <p:cNvSpPr txBox="1"/>
          <p:nvPr/>
        </p:nvSpPr>
        <p:spPr>
          <a:xfrm>
            <a:off x="4549071" y="418034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Irreducible (</a:t>
            </a:r>
            <a:r>
              <a:rPr lang="en-US" sz="2000" b="1" dirty="0"/>
              <a:t>original sate always </a:t>
            </a:r>
          </a:p>
          <a:p>
            <a:r>
              <a:rPr lang="en-US" sz="2000" b="1" dirty="0"/>
              <a:t>count as reachable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2000" dirty="0"/>
              <a:t>C(S1) = {S1,S2,S3,S4,S5}</a:t>
            </a:r>
          </a:p>
          <a:p>
            <a:r>
              <a:rPr lang="en-US" sz="2000" dirty="0"/>
              <a:t>C(S2) = {S1,S2,S3,S4,S5}</a:t>
            </a:r>
          </a:p>
          <a:p>
            <a:r>
              <a:rPr lang="en-US" sz="2000" dirty="0"/>
              <a:t>C(S3) = {S1,S2,S3,S4,S5}</a:t>
            </a:r>
          </a:p>
          <a:p>
            <a:r>
              <a:rPr lang="en-US" sz="2000" dirty="0"/>
              <a:t>C(S4) = {S1,S2,S3,S4,S5}</a:t>
            </a:r>
          </a:p>
          <a:p>
            <a:r>
              <a:rPr lang="en-US" sz="2000" dirty="0"/>
              <a:t>C(S5) = {S1,S2,S3,S4,S5}</a:t>
            </a:r>
          </a:p>
          <a:p>
            <a:endParaRPr lang="th-TH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FFBD6E-C489-4F6F-878E-246E34D0CE59}"/>
              </a:ext>
            </a:extLst>
          </p:cNvPr>
          <p:cNvSpPr/>
          <p:nvPr/>
        </p:nvSpPr>
        <p:spPr>
          <a:xfrm>
            <a:off x="215788" y="1024926"/>
            <a:ext cx="8208022" cy="277023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CB89D9-EA26-4C79-A1FD-A7E0208FAF8A}"/>
              </a:ext>
            </a:extLst>
          </p:cNvPr>
          <p:cNvSpPr/>
          <p:nvPr/>
        </p:nvSpPr>
        <p:spPr>
          <a:xfrm>
            <a:off x="368186" y="4056114"/>
            <a:ext cx="7740033" cy="263804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8ED69C-AC9B-4FA5-B013-0F4D0B65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3" y="64669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8BF8A6C-2934-4633-9B49-B0BF68646E3F}"/>
                  </a:ext>
                </a:extLst>
              </p14:cNvPr>
              <p14:cNvContentPartPr/>
              <p14:nvPr/>
            </p14:nvContentPartPr>
            <p14:xfrm>
              <a:off x="857131" y="2417763"/>
              <a:ext cx="1812600" cy="406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8BF8A6C-2934-4633-9B49-B0BF68646E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9131" y="2400123"/>
                <a:ext cx="1848240" cy="441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18438D14-00C5-4111-A7D9-2CA140455357}"/>
              </a:ext>
            </a:extLst>
          </p:cNvPr>
          <p:cNvGrpSpPr/>
          <p:nvPr/>
        </p:nvGrpSpPr>
        <p:grpSpPr>
          <a:xfrm>
            <a:off x="3608971" y="622443"/>
            <a:ext cx="5609160" cy="1865880"/>
            <a:chOff x="3608971" y="622443"/>
            <a:chExt cx="5609160" cy="18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A423884-3338-4F55-9764-E7B0B21EFAC2}"/>
                    </a:ext>
                  </a:extLst>
                </p14:cNvPr>
                <p14:cNvContentPartPr/>
                <p14:nvPr/>
              </p14:nvContentPartPr>
              <p14:xfrm>
                <a:off x="3665491" y="1100163"/>
                <a:ext cx="149400" cy="376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A423884-3338-4F55-9764-E7B0B21EFAC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47491" y="1082523"/>
                  <a:ext cx="18504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8289394-5C3C-4CE5-9798-19305859CAB6}"/>
                    </a:ext>
                  </a:extLst>
                </p14:cNvPr>
                <p14:cNvContentPartPr/>
                <p14:nvPr/>
              </p14:nvContentPartPr>
              <p14:xfrm>
                <a:off x="3608971" y="1051563"/>
                <a:ext cx="2166480" cy="767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8289394-5C3C-4CE5-9798-19305859CA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90971" y="1033923"/>
                  <a:ext cx="2202120" cy="80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B2D6B83-6249-441F-B1A7-5605F3B08B79}"/>
                    </a:ext>
                  </a:extLst>
                </p14:cNvPr>
                <p14:cNvContentPartPr/>
                <p14:nvPr/>
              </p14:nvContentPartPr>
              <p14:xfrm>
                <a:off x="6052291" y="622443"/>
                <a:ext cx="3165840" cy="1865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B2D6B83-6249-441F-B1A7-5605F3B08B7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34651" y="604443"/>
                  <a:ext cx="3201480" cy="19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DCDE70A-8938-493D-902C-B0A9B4ABB409}"/>
                  </a:ext>
                </a:extLst>
              </p14:cNvPr>
              <p14:cNvContentPartPr/>
              <p14:nvPr/>
            </p14:nvContentPartPr>
            <p14:xfrm>
              <a:off x="4086331" y="4221003"/>
              <a:ext cx="2691720" cy="1320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DCDE70A-8938-493D-902C-B0A9B4ABB4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68331" y="4203003"/>
                <a:ext cx="2727360" cy="13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854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DAE9C-D64E-463B-BBDE-960E7F77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08" y="1250475"/>
            <a:ext cx="6610350" cy="362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338EE-74C4-450A-B2D1-0594F31C0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92" y="4960751"/>
            <a:ext cx="8229600" cy="17430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ED0930-6F19-4CA2-8928-EA8EE3D4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54174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806AD-65B3-4E72-8D1B-4639E99E962C}"/>
              </a:ext>
            </a:extLst>
          </p:cNvPr>
          <p:cNvSpPr txBox="1"/>
          <p:nvPr/>
        </p:nvSpPr>
        <p:spPr>
          <a:xfrm>
            <a:off x="295275" y="72725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0A7383-0572-4023-9B5B-68E6EF491108}"/>
                  </a:ext>
                </a:extLst>
              </p14:cNvPr>
              <p14:cNvContentPartPr/>
              <p14:nvPr/>
            </p14:nvContentPartPr>
            <p14:xfrm>
              <a:off x="8205091" y="1675083"/>
              <a:ext cx="1644120" cy="1425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0A7383-0572-4023-9B5B-68E6EF4911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87091" y="1657443"/>
                <a:ext cx="1679760" cy="146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864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C367-701F-45CF-9F0D-C61ECAFC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10" y="99394"/>
            <a:ext cx="10515600" cy="5816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Recurrent State of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5999-8004-4C0B-84BC-2DBE86CE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22" y="781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A recurrent state is a state for which whatever the transitions you make there is always a path to go back to that initial state, otherwise it is a transient state.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DC2C7-A32A-4107-9580-B3BAA454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15" y="1982549"/>
            <a:ext cx="5446614" cy="458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A5FC5-5F05-4728-B4C6-D23F9AD9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41" y="1866815"/>
            <a:ext cx="5595937" cy="45838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6DC6871-97E9-4E58-8546-B5C7B0206698}"/>
                  </a:ext>
                </a:extLst>
              </p14:cNvPr>
              <p14:cNvContentPartPr/>
              <p14:nvPr/>
            </p14:nvContentPartPr>
            <p14:xfrm>
              <a:off x="3976171" y="2710443"/>
              <a:ext cx="757440" cy="65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6DC6871-97E9-4E58-8546-B5C7B02066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8531" y="2692803"/>
                <a:ext cx="7930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3756C5-E923-4589-BD00-914BAF592044}"/>
                  </a:ext>
                </a:extLst>
              </p14:cNvPr>
              <p14:cNvContentPartPr/>
              <p14:nvPr/>
            </p14:nvContentPartPr>
            <p14:xfrm>
              <a:off x="3398011" y="4231083"/>
              <a:ext cx="1377360" cy="892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3756C5-E923-4589-BD00-914BAF5920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80011" y="4213083"/>
                <a:ext cx="141300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A1115BC-30ED-4E31-9667-CBA47D651E86}"/>
                  </a:ext>
                </a:extLst>
              </p14:cNvPr>
              <p14:cNvContentPartPr/>
              <p14:nvPr/>
            </p14:nvContentPartPr>
            <p14:xfrm>
              <a:off x="4409971" y="4824003"/>
              <a:ext cx="853200" cy="478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A1115BC-30ED-4E31-9667-CBA47D651E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91971" y="4806003"/>
                <a:ext cx="8888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4AC31EA-BE99-43EE-B8A9-AEBB26631DF3}"/>
                  </a:ext>
                </a:extLst>
              </p14:cNvPr>
              <p14:cNvContentPartPr/>
              <p14:nvPr/>
            </p14:nvContentPartPr>
            <p14:xfrm>
              <a:off x="2685931" y="2127603"/>
              <a:ext cx="455400" cy="357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4AC31EA-BE99-43EE-B8A9-AEBB26631D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8291" y="2109603"/>
                <a:ext cx="4910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F2CD7D-A048-4612-9E38-F174E9D8A605}"/>
                  </a:ext>
                </a:extLst>
              </p14:cNvPr>
              <p14:cNvContentPartPr/>
              <p14:nvPr/>
            </p14:nvContentPartPr>
            <p14:xfrm>
              <a:off x="2540491" y="3219123"/>
              <a:ext cx="343800" cy="295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F2CD7D-A048-4612-9E38-F174E9D8A6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2851" y="3201123"/>
                <a:ext cx="3794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E3E7908-CEA4-4D66-AECC-FABCE5C41803}"/>
                  </a:ext>
                </a:extLst>
              </p14:cNvPr>
              <p14:cNvContentPartPr/>
              <p14:nvPr/>
            </p14:nvContentPartPr>
            <p14:xfrm>
              <a:off x="9006091" y="4139643"/>
              <a:ext cx="1478160" cy="1180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E3E7908-CEA4-4D66-AECC-FABCE5C418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88091" y="4122003"/>
                <a:ext cx="1513800" cy="12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2EFB75-E8DF-4D01-AE5C-C54B7182B82A}"/>
                  </a:ext>
                </a:extLst>
              </p14:cNvPr>
              <p14:cNvContentPartPr/>
              <p14:nvPr/>
            </p14:nvContentPartPr>
            <p14:xfrm>
              <a:off x="7646371" y="2089443"/>
              <a:ext cx="989640" cy="108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2EFB75-E8DF-4D01-AE5C-C54B7182B8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28731" y="2071443"/>
                <a:ext cx="1025280" cy="11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431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C367-701F-45CF-9F0D-C61ECAFC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10" y="99394"/>
            <a:ext cx="10515600" cy="5816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Recurrent State of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5999-8004-4C0B-84BC-2DBE86CE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22" y="781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A recurrent state is a state for which whatever the transitions you make there is always a path to go back to that initial state, otherwise it is a transient state.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2C1EE-57FD-443B-B31B-B9E99D36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4" y="1951192"/>
            <a:ext cx="8801437" cy="471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E924E6-150A-47EA-AD25-86B2955FD126}"/>
                  </a:ext>
                </a:extLst>
              </p14:cNvPr>
              <p14:cNvContentPartPr/>
              <p14:nvPr/>
            </p14:nvContentPartPr>
            <p14:xfrm>
              <a:off x="865411" y="3350163"/>
              <a:ext cx="1914120" cy="147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E924E6-150A-47EA-AD25-86B2955FD1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771" y="3332523"/>
                <a:ext cx="1949760" cy="15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615F84D-9788-48CF-A054-F0EC1EBE512E}"/>
                  </a:ext>
                </a:extLst>
              </p14:cNvPr>
              <p14:cNvContentPartPr/>
              <p14:nvPr/>
            </p14:nvContentPartPr>
            <p14:xfrm>
              <a:off x="6877771" y="1183683"/>
              <a:ext cx="2707920" cy="135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615F84D-9788-48CF-A054-F0EC1EBE51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60131" y="1166043"/>
                <a:ext cx="2743560" cy="13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07737A-B1BF-4055-90C7-C77414D5BE00}"/>
                  </a:ext>
                </a:extLst>
              </p14:cNvPr>
              <p14:cNvContentPartPr/>
              <p14:nvPr/>
            </p14:nvContentPartPr>
            <p14:xfrm>
              <a:off x="1469491" y="4345203"/>
              <a:ext cx="9769680" cy="2664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07737A-B1BF-4055-90C7-C77414D5BE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1851" y="4327203"/>
                <a:ext cx="9805320" cy="27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5815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881C-9E49-467A-B69B-9349ADDE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25" y="29869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i="1" dirty="0"/>
              <a:t>THE END</a:t>
            </a:r>
            <a:endParaRPr lang="th-TH" sz="6600" b="1" i="1" dirty="0"/>
          </a:p>
        </p:txBody>
      </p:sp>
    </p:spTree>
    <p:extLst>
      <p:ext uri="{BB962C8B-B14F-4D97-AF65-F5344CB8AC3E}">
        <p14:creationId xmlns:p14="http://schemas.microsoft.com/office/powerpoint/2010/main" val="349168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B4B-7CDA-4F9E-8B01-5244FEB8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92" y="234669"/>
            <a:ext cx="11297156" cy="76874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Operation Research 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9030C-D737-44BE-8945-11425FE8C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92" y="1003412"/>
            <a:ext cx="11771216" cy="57485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We all are doing operational research in daily life to make better decision for our profit or for maximizing our profit.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You can purchase something and than you compare 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Each industry apply the operational research to maximize the profit.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Operation research also helps us to develop a model for decision making.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 marL="0" indent="0">
              <a:buNone/>
            </a:pPr>
            <a:endParaRPr lang="th-TH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th-TH" sz="3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B93F388-DEAA-4733-AAEE-B55F40F1549F}"/>
                  </a:ext>
                </a:extLst>
              </p14:cNvPr>
              <p14:cNvContentPartPr/>
              <p14:nvPr/>
            </p14:nvContentPartPr>
            <p14:xfrm>
              <a:off x="242251" y="1892523"/>
              <a:ext cx="9216000" cy="263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B93F388-DEAA-4733-AAEE-B55F40F154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611" y="1874883"/>
                <a:ext cx="92516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E1301D-0B96-457B-939B-0C1C0792FC9D}"/>
                  </a:ext>
                </a:extLst>
              </p14:cNvPr>
              <p14:cNvContentPartPr/>
              <p14:nvPr/>
            </p14:nvContentPartPr>
            <p14:xfrm>
              <a:off x="1796011" y="3105723"/>
              <a:ext cx="8449560" cy="45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E1301D-0B96-457B-939B-0C1C0792FC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8371" y="3087723"/>
                <a:ext cx="8485200" cy="49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412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02A64F-B952-4557-BF46-E934BDA3A95B}"/>
              </a:ext>
            </a:extLst>
          </p:cNvPr>
          <p:cNvSpPr/>
          <p:nvPr/>
        </p:nvSpPr>
        <p:spPr>
          <a:xfrm>
            <a:off x="3544312" y="275129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Mathematical Model</a:t>
            </a:r>
            <a:endParaRPr lang="th-TH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7A903-B604-4340-B005-80008F50C4CD}"/>
              </a:ext>
            </a:extLst>
          </p:cNvPr>
          <p:cNvSpPr/>
          <p:nvPr/>
        </p:nvSpPr>
        <p:spPr>
          <a:xfrm>
            <a:off x="1301469" y="3221177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Deterministic Model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6E7B3D-6168-4FCC-8154-176D52E47E99}"/>
              </a:ext>
            </a:extLst>
          </p:cNvPr>
          <p:cNvSpPr/>
          <p:nvPr/>
        </p:nvSpPr>
        <p:spPr>
          <a:xfrm>
            <a:off x="5874818" y="3221177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Probabilistic Model</a:t>
            </a:r>
            <a:endParaRPr lang="th-TH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6E051-AE89-4BE4-ADC2-6BF0AE3F822C}"/>
              </a:ext>
            </a:extLst>
          </p:cNvPr>
          <p:cNvCxnSpPr>
            <a:stCxn id="5" idx="2"/>
          </p:cNvCxnSpPr>
          <p:nvPr/>
        </p:nvCxnSpPr>
        <p:spPr>
          <a:xfrm>
            <a:off x="4988741" y="1488934"/>
            <a:ext cx="4046" cy="6858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F10F50-56AA-49D1-93B7-B8CC7210D950}"/>
              </a:ext>
            </a:extLst>
          </p:cNvPr>
          <p:cNvCxnSpPr/>
          <p:nvPr/>
        </p:nvCxnSpPr>
        <p:spPr>
          <a:xfrm flipH="1">
            <a:off x="2581360" y="2174734"/>
            <a:ext cx="24073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FBE3EB-484C-4AB9-9B83-5C23E7158914}"/>
              </a:ext>
            </a:extLst>
          </p:cNvPr>
          <p:cNvCxnSpPr/>
          <p:nvPr/>
        </p:nvCxnSpPr>
        <p:spPr>
          <a:xfrm flipH="1">
            <a:off x="4988741" y="2174734"/>
            <a:ext cx="24073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A98782-C94F-460E-955C-22D83A014E56}"/>
              </a:ext>
            </a:extLst>
          </p:cNvPr>
          <p:cNvCxnSpPr>
            <a:cxnSpLocks/>
          </p:cNvCxnSpPr>
          <p:nvPr/>
        </p:nvCxnSpPr>
        <p:spPr>
          <a:xfrm>
            <a:off x="2581360" y="2174734"/>
            <a:ext cx="4046" cy="103645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2D50C-2AA6-4792-805F-7C6E62497003}"/>
              </a:ext>
            </a:extLst>
          </p:cNvPr>
          <p:cNvCxnSpPr>
            <a:cxnSpLocks/>
          </p:cNvCxnSpPr>
          <p:nvPr/>
        </p:nvCxnSpPr>
        <p:spPr>
          <a:xfrm flipV="1">
            <a:off x="7396122" y="2174734"/>
            <a:ext cx="1" cy="104644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654FBE8A-9F0D-46F9-BE76-3B8D614C4FCA}"/>
              </a:ext>
            </a:extLst>
          </p:cNvPr>
          <p:cNvGrpSpPr/>
          <p:nvPr/>
        </p:nvGrpSpPr>
        <p:grpSpPr>
          <a:xfrm>
            <a:off x="1544731" y="3160411"/>
            <a:ext cx="7315200" cy="1653840"/>
            <a:chOff x="1544731" y="3160411"/>
            <a:chExt cx="7315200" cy="165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2D56E93-1BB2-4197-9178-0DA844DC8994}"/>
                    </a:ext>
                  </a:extLst>
                </p14:cNvPr>
                <p14:cNvContentPartPr/>
                <p14:nvPr/>
              </p14:nvContentPartPr>
              <p14:xfrm>
                <a:off x="1544731" y="3264451"/>
                <a:ext cx="2197440" cy="1236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2D56E93-1BB2-4197-9178-0DA844DC899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26731" y="3246811"/>
                  <a:ext cx="2233080" cy="12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90E427D-3F15-47B6-97FD-90FB0DF0C6D8}"/>
                    </a:ext>
                  </a:extLst>
                </p14:cNvPr>
                <p14:cNvContentPartPr/>
                <p14:nvPr/>
              </p14:nvContentPartPr>
              <p14:xfrm>
                <a:off x="6141571" y="3160411"/>
                <a:ext cx="2718360" cy="1653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90E427D-3F15-47B6-97FD-90FB0DF0C6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23571" y="3142411"/>
                  <a:ext cx="2754000" cy="168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EA425D-9A41-4E0E-8F22-A94E9789E09E}"/>
              </a:ext>
            </a:extLst>
          </p:cNvPr>
          <p:cNvGrpSpPr/>
          <p:nvPr/>
        </p:nvGrpSpPr>
        <p:grpSpPr>
          <a:xfrm>
            <a:off x="-23789" y="-36029"/>
            <a:ext cx="2787120" cy="2433600"/>
            <a:chOff x="-23789" y="-36029"/>
            <a:chExt cx="2787120" cy="243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2EBFA88-D509-4536-B599-FA339FF4D26C}"/>
                    </a:ext>
                  </a:extLst>
                </p14:cNvPr>
                <p14:cNvContentPartPr/>
                <p14:nvPr/>
              </p14:nvContentPartPr>
              <p14:xfrm>
                <a:off x="402811" y="1473091"/>
                <a:ext cx="364680" cy="401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2EBFA88-D509-4536-B599-FA339FF4D2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5171" y="1455451"/>
                  <a:ext cx="40032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BBD57F1-2ECA-4172-B227-7BA43DA1DA6B}"/>
                    </a:ext>
                  </a:extLst>
                </p14:cNvPr>
                <p14:cNvContentPartPr/>
                <p14:nvPr/>
              </p14:nvContentPartPr>
              <p14:xfrm>
                <a:off x="452851" y="1597291"/>
                <a:ext cx="140040" cy="102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BBD57F1-2ECA-4172-B227-7BA43DA1DA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851" y="1579291"/>
                  <a:ext cx="175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A027FCF-D975-46F2-BCB0-7FF478280775}"/>
                    </a:ext>
                  </a:extLst>
                </p14:cNvPr>
                <p14:cNvContentPartPr/>
                <p14:nvPr/>
              </p14:nvContentPartPr>
              <p14:xfrm>
                <a:off x="736171" y="1325851"/>
                <a:ext cx="128520" cy="122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A027FCF-D975-46F2-BCB0-7FF4782807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18171" y="1308211"/>
                  <a:ext cx="1641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A24D4A6-A7F5-4A02-9914-1F41BF93F939}"/>
                    </a:ext>
                  </a:extLst>
                </p14:cNvPr>
                <p14:cNvContentPartPr/>
                <p14:nvPr/>
              </p14:nvContentPartPr>
              <p14:xfrm>
                <a:off x="825091" y="1321891"/>
                <a:ext cx="241200" cy="19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A24D4A6-A7F5-4A02-9914-1F41BF93F9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7091" y="1304251"/>
                  <a:ext cx="276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6A6D07-EE4B-4C2C-8F2D-E231FB24BF5E}"/>
                    </a:ext>
                  </a:extLst>
                </p14:cNvPr>
                <p14:cNvContentPartPr/>
                <p14:nvPr/>
              </p14:nvContentPartPr>
              <p14:xfrm>
                <a:off x="1140091" y="964411"/>
                <a:ext cx="210600" cy="282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6A6D07-EE4B-4C2C-8F2D-E231FB24BF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2451" y="946411"/>
                  <a:ext cx="24624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E4CF039-2B5D-4AFA-9A1D-4F0A5866869E}"/>
                    </a:ext>
                  </a:extLst>
                </p14:cNvPr>
                <p14:cNvContentPartPr/>
                <p14:nvPr/>
              </p14:nvContentPartPr>
              <p14:xfrm>
                <a:off x="1043251" y="872971"/>
                <a:ext cx="212400" cy="17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E4CF039-2B5D-4AFA-9A1D-4F0A586686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25611" y="855331"/>
                  <a:ext cx="2480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49DB95E-EC6D-4621-840E-BD0142DD22DC}"/>
                    </a:ext>
                  </a:extLst>
                </p14:cNvPr>
                <p14:cNvContentPartPr/>
                <p14:nvPr/>
              </p14:nvContentPartPr>
              <p14:xfrm>
                <a:off x="1479571" y="600091"/>
                <a:ext cx="333360" cy="39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49DB95E-EC6D-4621-840E-BD0142DD22D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61571" y="582451"/>
                  <a:ext cx="36900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A4C78D6-8B37-495A-83BA-92CAC6E5685D}"/>
                    </a:ext>
                  </a:extLst>
                </p14:cNvPr>
                <p14:cNvContentPartPr/>
                <p14:nvPr/>
              </p14:nvContentPartPr>
              <p14:xfrm>
                <a:off x="1205611" y="407851"/>
                <a:ext cx="448920" cy="167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A4C78D6-8B37-495A-83BA-92CAC6E568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87611" y="389851"/>
                  <a:ext cx="484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00C7013-3A8B-4E1F-B8C9-6A689BE6D5A1}"/>
                    </a:ext>
                  </a:extLst>
                </p14:cNvPr>
                <p14:cNvContentPartPr/>
                <p14:nvPr/>
              </p14:nvContentPartPr>
              <p14:xfrm>
                <a:off x="-23789" y="-36029"/>
                <a:ext cx="2787120" cy="24336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00C7013-3A8B-4E1F-B8C9-6A689BE6D5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-41429" y="-54029"/>
                  <a:ext cx="2822760" cy="246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6E5007-3895-4416-BD40-C2B18FD4F189}"/>
              </a:ext>
            </a:extLst>
          </p:cNvPr>
          <p:cNvGrpSpPr/>
          <p:nvPr/>
        </p:nvGrpSpPr>
        <p:grpSpPr>
          <a:xfrm>
            <a:off x="315191" y="2296083"/>
            <a:ext cx="1421280" cy="1802160"/>
            <a:chOff x="315191" y="2296083"/>
            <a:chExt cx="1421280" cy="180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240E17-24CB-4F98-A7F4-01DBDA24E5BD}"/>
                    </a:ext>
                  </a:extLst>
                </p14:cNvPr>
                <p14:cNvContentPartPr/>
                <p14:nvPr/>
              </p14:nvContentPartPr>
              <p14:xfrm>
                <a:off x="444791" y="2296083"/>
                <a:ext cx="1106280" cy="1487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240E17-24CB-4F98-A7F4-01DBDA24E5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6791" y="2278083"/>
                  <a:ext cx="1141920" cy="152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7BBE04-7B48-4DDD-8910-0A61AEEAB109}"/>
                    </a:ext>
                  </a:extLst>
                </p14:cNvPr>
                <p14:cNvContentPartPr/>
                <p14:nvPr/>
              </p14:nvContentPartPr>
              <p14:xfrm>
                <a:off x="315191" y="2296443"/>
                <a:ext cx="1421280" cy="1801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7BBE04-7B48-4DDD-8910-0A61AEEAB1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7191" y="2278803"/>
                  <a:ext cx="1456920" cy="18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7F5759-6347-4EB8-B002-722AE49916AE}"/>
              </a:ext>
            </a:extLst>
          </p:cNvPr>
          <p:cNvGrpSpPr/>
          <p:nvPr/>
        </p:nvGrpSpPr>
        <p:grpSpPr>
          <a:xfrm>
            <a:off x="7832711" y="1085403"/>
            <a:ext cx="1676160" cy="1942920"/>
            <a:chOff x="7832711" y="1085403"/>
            <a:chExt cx="1676160" cy="194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7945D73-94DD-4415-8859-F4B06FD34EC6}"/>
                    </a:ext>
                  </a:extLst>
                </p14:cNvPr>
                <p14:cNvContentPartPr/>
                <p14:nvPr/>
              </p14:nvContentPartPr>
              <p14:xfrm>
                <a:off x="7832711" y="1623603"/>
                <a:ext cx="1361520" cy="1404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7945D73-94DD-4415-8859-F4B06FD34E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4711" y="1605603"/>
                  <a:ext cx="1397160" cy="14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ECCB62-881A-4D5A-B19D-3DD522616ADC}"/>
                    </a:ext>
                  </a:extLst>
                </p14:cNvPr>
                <p14:cNvContentPartPr/>
                <p14:nvPr/>
              </p14:nvContentPartPr>
              <p14:xfrm>
                <a:off x="7986431" y="1085403"/>
                <a:ext cx="1522440" cy="1542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ECCB62-881A-4D5A-B19D-3DD522616AD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68791" y="1067763"/>
                  <a:ext cx="1558080" cy="157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691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A362-5EBF-42DE-9D9F-82896E3A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BDDD-4412-435D-8DC0-DABC926E8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73" y="1135062"/>
            <a:ext cx="115554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F0"/>
                </a:solidFill>
              </a:rPr>
              <a:t>Such models assume conditions of complete certainty and perfect knowledge.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Such models can assume different values with given probability.</a:t>
            </a:r>
            <a:endParaRPr lang="th-TH" sz="2800" dirty="0">
              <a:solidFill>
                <a:schemeClr val="accent2"/>
              </a:solidFill>
            </a:endParaRPr>
          </a:p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550E9-B2A5-40F3-B563-27C6EEF4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085975"/>
            <a:ext cx="7498282" cy="2724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2BEAA-4C9D-41A6-B5C9-FAC48F6D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3" y="4612460"/>
            <a:ext cx="10962348" cy="2269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13027-07A9-4F2D-8CDF-DA667564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409" y="2352675"/>
            <a:ext cx="4148306" cy="2190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143288D-74E6-4DA7-B216-EC8921BFA2B3}"/>
                  </a:ext>
                </a:extLst>
              </p14:cNvPr>
              <p14:cNvContentPartPr/>
              <p14:nvPr/>
            </p14:nvContentPartPr>
            <p14:xfrm>
              <a:off x="1820131" y="2289211"/>
              <a:ext cx="1964520" cy="807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143288D-74E6-4DA7-B216-EC8921BFA2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2491" y="2271211"/>
                <a:ext cx="200016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60F273-ABE0-49A4-B474-B8003D07553F}"/>
                  </a:ext>
                </a:extLst>
              </p14:cNvPr>
              <p14:cNvContentPartPr/>
              <p14:nvPr/>
            </p14:nvContentPartPr>
            <p14:xfrm>
              <a:off x="1723291" y="3508171"/>
              <a:ext cx="1902960" cy="991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60F273-ABE0-49A4-B474-B8003D0755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5651" y="3490531"/>
                <a:ext cx="1938600" cy="10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9C7836-E883-476F-880D-4FA6B32E8049}"/>
                  </a:ext>
                </a:extLst>
              </p14:cNvPr>
              <p14:cNvContentPartPr/>
              <p14:nvPr/>
            </p14:nvContentPartPr>
            <p14:xfrm>
              <a:off x="6675451" y="4767091"/>
              <a:ext cx="2169360" cy="54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9C7836-E883-476F-880D-4FA6B32E80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57811" y="4749091"/>
                <a:ext cx="220500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88299C2-FD8B-4CC7-90F1-8A9ADA2F4E95}"/>
                  </a:ext>
                </a:extLst>
              </p14:cNvPr>
              <p14:cNvContentPartPr/>
              <p14:nvPr/>
            </p14:nvContentPartPr>
            <p14:xfrm>
              <a:off x="6473131" y="5810011"/>
              <a:ext cx="2346120" cy="781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88299C2-FD8B-4CC7-90F1-8A9ADA2F4E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55491" y="5792011"/>
                <a:ext cx="2381760" cy="8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88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60821-E57A-4FC7-B7D2-7E06B4FA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6" y="1764062"/>
            <a:ext cx="9772650" cy="49110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779848-97B5-45AB-A0C1-62BCEA83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1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93BB3-AA6E-41ED-917E-F3D620F9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62357"/>
            <a:ext cx="10020300" cy="56522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F0A392-CA5C-4187-A301-DF762B9A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F77574-D8A3-4C1D-A4AE-B64910ACB049}"/>
                  </a:ext>
                </a:extLst>
              </p14:cNvPr>
              <p14:cNvContentPartPr/>
              <p14:nvPr/>
            </p14:nvContentPartPr>
            <p14:xfrm>
              <a:off x="6190171" y="4820527"/>
              <a:ext cx="498240" cy="99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F77574-D8A3-4C1D-A4AE-B64910ACB0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2171" y="4802527"/>
                <a:ext cx="533880" cy="10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65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34303-9845-47CD-9509-B6387BE4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149069"/>
            <a:ext cx="9763125" cy="464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75470-F92E-4232-9724-DF6CEAF4D969}"/>
              </a:ext>
            </a:extLst>
          </p:cNvPr>
          <p:cNvSpPr txBox="1"/>
          <p:nvPr/>
        </p:nvSpPr>
        <p:spPr>
          <a:xfrm>
            <a:off x="64736" y="5826978"/>
            <a:ext cx="4361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Suppose 10 person height is 6 feet and weight should be 70 kg. It is not necessary every person having height 6 feet and its weight is 70 kg </a:t>
            </a:r>
            <a:endParaRPr lang="th-TH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E1515F-479E-4F03-B7E5-D9D5445E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8E1AA6-129B-4DB7-A387-76F6EE249094}"/>
              </a:ext>
            </a:extLst>
          </p:cNvPr>
          <p:cNvGrpSpPr/>
          <p:nvPr/>
        </p:nvGrpSpPr>
        <p:grpSpPr>
          <a:xfrm>
            <a:off x="7452331" y="541051"/>
            <a:ext cx="2297520" cy="1686240"/>
            <a:chOff x="7452331" y="541051"/>
            <a:chExt cx="2297520" cy="168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93DE9C67-9292-40AD-80C0-55A921D70173}"/>
                    </a:ext>
                  </a:extLst>
                </p14:cNvPr>
                <p14:cNvContentPartPr/>
                <p14:nvPr/>
              </p14:nvContentPartPr>
              <p14:xfrm>
                <a:off x="7452331" y="541051"/>
                <a:ext cx="2297520" cy="1278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93DE9C67-9292-40AD-80C0-55A921D7017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4331" y="523411"/>
                  <a:ext cx="2333160" cy="13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83DBD9E-0CEA-4E34-9C07-68D752016EC0}"/>
                    </a:ext>
                  </a:extLst>
                </p14:cNvPr>
                <p14:cNvContentPartPr/>
                <p14:nvPr/>
              </p14:nvContentPartPr>
              <p14:xfrm>
                <a:off x="8067211" y="1253131"/>
                <a:ext cx="1576080" cy="9741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83DBD9E-0CEA-4E34-9C07-68D752016E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49571" y="1235131"/>
                  <a:ext cx="1611720" cy="100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9A1ABD-6B1D-4C06-BA56-9DA77437F066}"/>
              </a:ext>
            </a:extLst>
          </p:cNvPr>
          <p:cNvGrpSpPr/>
          <p:nvPr/>
        </p:nvGrpSpPr>
        <p:grpSpPr>
          <a:xfrm>
            <a:off x="509371" y="3131611"/>
            <a:ext cx="2684520" cy="1137960"/>
            <a:chOff x="509371" y="3131611"/>
            <a:chExt cx="2684520" cy="11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E90DC9E-8C19-405A-9781-5CEA875F42A5}"/>
                    </a:ext>
                  </a:extLst>
                </p14:cNvPr>
                <p14:cNvContentPartPr/>
                <p14:nvPr/>
              </p14:nvContentPartPr>
              <p14:xfrm>
                <a:off x="509371" y="3640651"/>
                <a:ext cx="610920" cy="628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E90DC9E-8C19-405A-9781-5CEA875F42A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1371" y="3622651"/>
                  <a:ext cx="64656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B2336C-94DC-4360-904F-39E5DD1CF40E}"/>
                    </a:ext>
                  </a:extLst>
                </p14:cNvPr>
                <p14:cNvContentPartPr/>
                <p14:nvPr/>
              </p14:nvContentPartPr>
              <p14:xfrm>
                <a:off x="1000771" y="3387931"/>
                <a:ext cx="344160" cy="37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B2336C-94DC-4360-904F-39E5DD1CF4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83131" y="3370291"/>
                  <a:ext cx="3798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B2E6533-6859-453D-9BAB-39EFF3D642A3}"/>
                    </a:ext>
                  </a:extLst>
                </p14:cNvPr>
                <p14:cNvContentPartPr/>
                <p14:nvPr/>
              </p14:nvContentPartPr>
              <p14:xfrm>
                <a:off x="1529251" y="3211171"/>
                <a:ext cx="517320" cy="325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B2E6533-6859-453D-9BAB-39EFF3D642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511251" y="3193171"/>
                  <a:ext cx="55296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122B5B-083A-4CA4-AE6D-0D4B3ABA4B81}"/>
                    </a:ext>
                  </a:extLst>
                </p14:cNvPr>
                <p14:cNvContentPartPr/>
                <p14:nvPr/>
              </p14:nvContentPartPr>
              <p14:xfrm>
                <a:off x="1812211" y="3131611"/>
                <a:ext cx="264600" cy="295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122B5B-083A-4CA4-AE6D-0D4B3ABA4B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94571" y="3113971"/>
                  <a:ext cx="300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C40DDCF-95D1-4D9C-A3FD-580780EC3C7D}"/>
                    </a:ext>
                  </a:extLst>
                </p14:cNvPr>
                <p14:cNvContentPartPr/>
                <p14:nvPr/>
              </p14:nvContentPartPr>
              <p14:xfrm>
                <a:off x="2411251" y="3395491"/>
                <a:ext cx="782640" cy="826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C40DDCF-95D1-4D9C-A3FD-580780EC3C7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93251" y="3377491"/>
                  <a:ext cx="818280" cy="86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7CE6C2-E46E-4491-9C8E-F385CA21F570}"/>
              </a:ext>
            </a:extLst>
          </p:cNvPr>
          <p:cNvGrpSpPr/>
          <p:nvPr/>
        </p:nvGrpSpPr>
        <p:grpSpPr>
          <a:xfrm>
            <a:off x="5517331" y="5810371"/>
            <a:ext cx="1887480" cy="543240"/>
            <a:chOff x="5517331" y="5810371"/>
            <a:chExt cx="188748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B5467A-8868-4F79-9152-EC10DC01C4C5}"/>
                    </a:ext>
                  </a:extLst>
                </p14:cNvPr>
                <p14:cNvContentPartPr/>
                <p14:nvPr/>
              </p14:nvContentPartPr>
              <p14:xfrm>
                <a:off x="5517331" y="6021691"/>
                <a:ext cx="284400" cy="331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B5467A-8868-4F79-9152-EC10DC01C4C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99691" y="6003691"/>
                  <a:ext cx="3200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67349AB-E62E-4E1A-878A-5F88721E6853}"/>
                    </a:ext>
                  </a:extLst>
                </p14:cNvPr>
                <p14:cNvContentPartPr/>
                <p14:nvPr/>
              </p14:nvContentPartPr>
              <p14:xfrm>
                <a:off x="5905771" y="6092971"/>
                <a:ext cx="191880" cy="180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67349AB-E62E-4E1A-878A-5F88721E68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888131" y="6075331"/>
                  <a:ext cx="227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D0D7BFF-7FFA-4872-89F3-F637FD08193E}"/>
                    </a:ext>
                  </a:extLst>
                </p14:cNvPr>
                <p14:cNvContentPartPr/>
                <p14:nvPr/>
              </p14:nvContentPartPr>
              <p14:xfrm>
                <a:off x="6133651" y="6076771"/>
                <a:ext cx="78840" cy="115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D0D7BFF-7FFA-4872-89F3-F637FD08193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15651" y="6059131"/>
                  <a:ext cx="1144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4C367CB-269A-47B5-81C0-922684E69874}"/>
                    </a:ext>
                  </a:extLst>
                </p14:cNvPr>
                <p14:cNvContentPartPr/>
                <p14:nvPr/>
              </p14:nvContentPartPr>
              <p14:xfrm>
                <a:off x="6011971" y="596337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C367CB-269A-47B5-81C0-922684E6987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94331" y="594573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AD430FF-89E2-440B-9798-416DAE09E5B0}"/>
                    </a:ext>
                  </a:extLst>
                </p14:cNvPr>
                <p14:cNvContentPartPr/>
                <p14:nvPr/>
              </p14:nvContentPartPr>
              <p14:xfrm>
                <a:off x="6230491" y="6037891"/>
                <a:ext cx="344160" cy="149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AD430FF-89E2-440B-9798-416DAE09E5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12491" y="6020251"/>
                  <a:ext cx="379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263D1D2-24CA-4511-8044-40963E42D8C4}"/>
                    </a:ext>
                  </a:extLst>
                </p14:cNvPr>
                <p14:cNvContentPartPr/>
                <p14:nvPr/>
              </p14:nvContentPartPr>
              <p14:xfrm>
                <a:off x="6772651" y="5810371"/>
                <a:ext cx="632160" cy="282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263D1D2-24CA-4511-8044-40963E42D8C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755011" y="5792731"/>
                  <a:ext cx="667800" cy="31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C1CEF39-EDA2-4DD4-82CE-DF61236963A3}"/>
              </a:ext>
            </a:extLst>
          </p:cNvPr>
          <p:cNvGrpSpPr/>
          <p:nvPr/>
        </p:nvGrpSpPr>
        <p:grpSpPr>
          <a:xfrm>
            <a:off x="7800451" y="5131051"/>
            <a:ext cx="1431000" cy="838800"/>
            <a:chOff x="7800451" y="5131051"/>
            <a:chExt cx="1431000" cy="83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E594345-05B2-47F4-A2D9-335A5822490B}"/>
                    </a:ext>
                  </a:extLst>
                </p14:cNvPr>
                <p14:cNvContentPartPr/>
                <p14:nvPr/>
              </p14:nvContentPartPr>
              <p14:xfrm>
                <a:off x="7800451" y="5592931"/>
                <a:ext cx="469800" cy="376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E594345-05B2-47F4-A2D9-335A5822490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782451" y="5575291"/>
                  <a:ext cx="5054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3A69B09-8B05-41C6-9766-1E5594AF267E}"/>
                    </a:ext>
                  </a:extLst>
                </p14:cNvPr>
                <p14:cNvContentPartPr/>
                <p14:nvPr/>
              </p14:nvContentPartPr>
              <p14:xfrm>
                <a:off x="8283211" y="5662771"/>
                <a:ext cx="289080" cy="180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3A69B09-8B05-41C6-9766-1E5594AF267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265571" y="5644771"/>
                  <a:ext cx="3247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B7461FB-159C-41D8-9B36-E3048FE92501}"/>
                    </a:ext>
                  </a:extLst>
                </p14:cNvPr>
                <p14:cNvContentPartPr/>
                <p14:nvPr/>
              </p14:nvContentPartPr>
              <p14:xfrm>
                <a:off x="8600011" y="5591131"/>
                <a:ext cx="174600" cy="181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B7461FB-159C-41D8-9B36-E3048FE9250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582371" y="5573131"/>
                  <a:ext cx="2102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11EBA5D-D1D2-4A0A-B371-2D3C76E401F7}"/>
                    </a:ext>
                  </a:extLst>
                </p14:cNvPr>
                <p14:cNvContentPartPr/>
                <p14:nvPr/>
              </p14:nvContentPartPr>
              <p14:xfrm>
                <a:off x="8740771" y="5131051"/>
                <a:ext cx="490680" cy="673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11EBA5D-D1D2-4A0A-B371-2D3C76E401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723131" y="5113411"/>
                  <a:ext cx="526320" cy="70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69F1C8E-CF33-4C2E-9191-F69509AF59DB}"/>
                  </a:ext>
                </a:extLst>
              </p14:cNvPr>
              <p14:cNvContentPartPr/>
              <p14:nvPr/>
            </p14:nvContentPartPr>
            <p14:xfrm>
              <a:off x="873691" y="4422571"/>
              <a:ext cx="2666160" cy="1598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69F1C8E-CF33-4C2E-9191-F69509AF59D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55691" y="4404571"/>
                <a:ext cx="2701800" cy="16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25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1645</Words>
  <Application>Microsoft Office PowerPoint</Application>
  <PresentationFormat>Widescreen</PresentationFormat>
  <Paragraphs>191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NonBreakingSpaceOverride</vt:lpstr>
      <vt:lpstr>Nunito</vt:lpstr>
      <vt:lpstr>Times New Roman</vt:lpstr>
      <vt:lpstr>Wingdings</vt:lpstr>
      <vt:lpstr>Office Theme</vt:lpstr>
      <vt:lpstr>Operation Research Credit Hours = 3  by   Dr. Wazir Muhammad Laghari  Email: wazirlaghari@buetk.edu.pk</vt:lpstr>
      <vt:lpstr>PowerPoint Presentation</vt:lpstr>
      <vt:lpstr>Operation Research / Operational Research / Quantitative Techniques for Management / Quantitative Analysis for Management /</vt:lpstr>
      <vt:lpstr>Operation Research  </vt:lpstr>
      <vt:lpstr>PowerPoint Presentation</vt:lpstr>
      <vt:lpstr>Deterministic Versus Probabilistic Model </vt:lpstr>
      <vt:lpstr>Deterministic Versus Probabilistic Model </vt:lpstr>
      <vt:lpstr>Deterministic Versus Probabilistic Model </vt:lpstr>
      <vt:lpstr>Deterministic Versus Probabilistic Model </vt:lpstr>
      <vt:lpstr>Probability (Calculated Guess)</vt:lpstr>
      <vt:lpstr>Observation or Measurement And  Experiment or Random Experiment</vt:lpstr>
      <vt:lpstr>Experiment , Trial And Outcome</vt:lpstr>
      <vt:lpstr>Sample Space</vt:lpstr>
      <vt:lpstr>Example: Flip a coin 3 times. List the sample space.</vt:lpstr>
      <vt:lpstr>Sample Space of 1 Kid in Line {Boy, Girl}</vt:lpstr>
      <vt:lpstr>Example: Flip a coin 4 times. List the sample space.</vt:lpstr>
      <vt:lpstr>Markov Chain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Process</vt:lpstr>
      <vt:lpstr>Random Variable</vt:lpstr>
      <vt:lpstr>PowerPoint Presentation</vt:lpstr>
      <vt:lpstr>Stochastic Process</vt:lpstr>
      <vt:lpstr>Irreducible And Not Irreducible Markov Chain</vt:lpstr>
      <vt:lpstr>Irreducible And Not Irreducible Markov Chain</vt:lpstr>
      <vt:lpstr>Irreducible And Not Irreducible Markov Chain</vt:lpstr>
      <vt:lpstr>Recurrent State of Markov Chain</vt:lpstr>
      <vt:lpstr>Recurrent State of Markov Chain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RESEARCH OR OPERATIONAL RESEARCH</dc:title>
  <dc:creator>Wazir laghari</dc:creator>
  <cp:lastModifiedBy>Wazir laghari</cp:lastModifiedBy>
  <cp:revision>57</cp:revision>
  <dcterms:created xsi:type="dcterms:W3CDTF">2020-11-07T06:28:16Z</dcterms:created>
  <dcterms:modified xsi:type="dcterms:W3CDTF">2020-12-20T23:51:55Z</dcterms:modified>
</cp:coreProperties>
</file>